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59" r:id="rId6"/>
    <p:sldId id="277" r:id="rId7"/>
    <p:sldId id="278" r:id="rId8"/>
    <p:sldId id="279" r:id="rId9"/>
    <p:sldId id="280" r:id="rId10"/>
    <p:sldId id="281" r:id="rId11"/>
    <p:sldId id="282" r:id="rId12"/>
    <p:sldId id="283" r:id="rId13"/>
    <p:sldId id="284" r:id="rId14"/>
    <p:sldId id="285" r:id="rId15"/>
    <p:sldId id="286" r:id="rId16"/>
    <p:sldId id="287" r:id="rId17"/>
    <p:sldId id="263" r:id="rId18"/>
    <p:sldId id="264" r:id="rId19"/>
    <p:sldId id="288" r:id="rId20"/>
    <p:sldId id="289" r:id="rId2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7" autoAdjust="0"/>
    <p:restoredTop sz="94698" autoAdjust="0"/>
  </p:normalViewPr>
  <p:slideViewPr>
    <p:cSldViewPr snapToGrid="0">
      <p:cViewPr>
        <p:scale>
          <a:sx n="105" d="100"/>
          <a:sy n="105" d="100"/>
        </p:scale>
        <p:origin x="144" y="7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0AF2A-35F1-DC4A-9D90-7E40C29A9D4B}" type="doc">
      <dgm:prSet loTypeId="urn:microsoft.com/office/officeart/2005/8/layout/vProcess5" loCatId="process" qsTypeId="urn:microsoft.com/office/officeart/2005/8/quickstyle/simple1" qsCatId="simple" csTypeId="urn:microsoft.com/office/officeart/2005/8/colors/colorful2" csCatId="colorful" phldr="1"/>
      <dgm:spPr/>
    </dgm:pt>
    <dgm:pt modelId="{6B93995F-FD41-E248-8AA6-B729975ED129}">
      <dgm:prSet phldrT="[Text]" custT="1"/>
      <dgm:spPr/>
      <dgm:t>
        <a:bodyPr/>
        <a:lstStyle/>
        <a:p>
          <a:pPr rtl="0"/>
          <a:r>
            <a:rPr lang="en-US" sz="1600" dirty="0"/>
            <a:t>Login screen</a:t>
          </a:r>
        </a:p>
      </dgm:t>
    </dgm:pt>
    <dgm:pt modelId="{95A09353-2BED-8C49-A8CD-22D6A643D039}" type="parTrans" cxnId="{E11EDF25-9C10-F44B-9EC4-283BF82B9C58}">
      <dgm:prSet/>
      <dgm:spPr/>
      <dgm:t>
        <a:bodyPr/>
        <a:lstStyle/>
        <a:p>
          <a:endParaRPr lang="en-US"/>
        </a:p>
      </dgm:t>
    </dgm:pt>
    <dgm:pt modelId="{DD7D2E56-10F7-C543-A7DC-4ADAD6A6F710}" type="sibTrans" cxnId="{E11EDF25-9C10-F44B-9EC4-283BF82B9C58}">
      <dgm:prSet/>
      <dgm:spPr/>
      <dgm:t>
        <a:bodyPr/>
        <a:lstStyle/>
        <a:p>
          <a:endParaRPr lang="en-US"/>
        </a:p>
      </dgm:t>
    </dgm:pt>
    <dgm:pt modelId="{39509296-D328-0F47-86B0-0A67D0D751FE}">
      <dgm:prSet phldrT="[Text]" custT="1"/>
      <dgm:spPr/>
      <dgm:t>
        <a:bodyPr/>
        <a:lstStyle/>
        <a:p>
          <a:pPr rtl="0"/>
          <a:r>
            <a:rPr lang="en-US" sz="1800" dirty="0"/>
            <a:t>Main Window</a:t>
          </a:r>
          <a:br>
            <a:rPr lang="en-US" sz="1800" dirty="0"/>
          </a:br>
          <a:r>
            <a:rPr lang="en-US" sz="1600" b="0" i="0" dirty="0"/>
            <a:t>A logged-in user can choose which data to view.</a:t>
          </a:r>
          <a:br>
            <a:rPr lang="en-US" sz="1600" b="0" i="0" dirty="0"/>
          </a:br>
          <a:r>
            <a:rPr lang="en-US" sz="1400" dirty="0"/>
            <a:t>My Profile |Companies |Movies | Stars | User (Only for admins</a:t>
          </a:r>
          <a:r>
            <a:rPr lang="en-US" sz="1600" dirty="0"/>
            <a:t>)</a:t>
          </a:r>
          <a:endParaRPr lang="en-US" sz="1600" b="0" i="0" dirty="0"/>
        </a:p>
      </dgm:t>
    </dgm:pt>
    <dgm:pt modelId="{1EF08482-635B-E94B-B192-BCEFCC4F530B}" type="parTrans" cxnId="{65278C0A-8F02-7E4B-848B-230FC9C8030E}">
      <dgm:prSet/>
      <dgm:spPr/>
      <dgm:t>
        <a:bodyPr/>
        <a:lstStyle/>
        <a:p>
          <a:endParaRPr lang="en-US"/>
        </a:p>
      </dgm:t>
    </dgm:pt>
    <dgm:pt modelId="{465C0A2D-A0B5-A84B-9761-6A0DBA2274C0}" type="sibTrans" cxnId="{65278C0A-8F02-7E4B-848B-230FC9C8030E}">
      <dgm:prSet/>
      <dgm:spPr/>
      <dgm:t>
        <a:bodyPr/>
        <a:lstStyle/>
        <a:p>
          <a:endParaRPr lang="en-US"/>
        </a:p>
      </dgm:t>
    </dgm:pt>
    <dgm:pt modelId="{E98159BB-8CA1-8049-A36A-53FABD2A58D5}">
      <dgm:prSet phldrT="[Text]"/>
      <dgm:spPr/>
      <dgm:t>
        <a:bodyPr/>
        <a:lstStyle/>
        <a:p>
          <a:pPr rtl="0"/>
          <a:r>
            <a:rPr lang="en-US"/>
            <a:t>Search Window</a:t>
          </a:r>
          <a:endParaRPr lang="he-IL"/>
        </a:p>
        <a:p>
          <a:pPr rtl="0"/>
          <a:r>
            <a:rPr lang="en-US" b="0" i="0"/>
            <a:t>A user can search for a specific model by its name to view it.</a:t>
          </a:r>
          <a:endParaRPr lang="he-IL"/>
        </a:p>
      </dgm:t>
    </dgm:pt>
    <dgm:pt modelId="{CEE09815-BED2-484A-AFEA-84AC21BA37EE}" type="parTrans" cxnId="{17BCB76C-E633-3E45-903D-26910D974293}">
      <dgm:prSet/>
      <dgm:spPr/>
      <dgm:t>
        <a:bodyPr/>
        <a:lstStyle/>
        <a:p>
          <a:endParaRPr lang="en-US"/>
        </a:p>
      </dgm:t>
    </dgm:pt>
    <dgm:pt modelId="{02BAB6DB-609F-034B-91F2-4142CC682FF7}" type="sibTrans" cxnId="{17BCB76C-E633-3E45-903D-26910D974293}">
      <dgm:prSet/>
      <dgm:spPr/>
      <dgm:t>
        <a:bodyPr/>
        <a:lstStyle/>
        <a:p>
          <a:endParaRPr lang="en-US"/>
        </a:p>
      </dgm:t>
    </dgm:pt>
    <dgm:pt modelId="{997F9AED-793D-D04D-8CC2-AAF632FCF730}">
      <dgm:prSet custT="1"/>
      <dgm:spPr/>
      <dgm:t>
        <a:bodyPr/>
        <a:lstStyle/>
        <a:p>
          <a:pPr rtl="0"/>
          <a:r>
            <a:rPr lang="en-US" sz="1200" b="0" i="0" dirty="0"/>
            <a:t>A registered user can log into the system using a username and password.</a:t>
          </a:r>
          <a:endParaRPr lang="en-US" sz="1200" dirty="0"/>
        </a:p>
      </dgm:t>
    </dgm:pt>
    <dgm:pt modelId="{30C2A180-4A27-5C46-A82B-2EA4F54E7D60}" type="parTrans" cxnId="{AE80973A-B189-8B46-BFFB-62EDF91327DB}">
      <dgm:prSet/>
      <dgm:spPr/>
      <dgm:t>
        <a:bodyPr/>
        <a:lstStyle/>
        <a:p>
          <a:endParaRPr lang="en-US"/>
        </a:p>
      </dgm:t>
    </dgm:pt>
    <dgm:pt modelId="{F1A9BC50-D087-8D44-B1BF-D1A031705C32}" type="sibTrans" cxnId="{AE80973A-B189-8B46-BFFB-62EDF91327DB}">
      <dgm:prSet/>
      <dgm:spPr/>
      <dgm:t>
        <a:bodyPr/>
        <a:lstStyle/>
        <a:p>
          <a:endParaRPr lang="en-US"/>
        </a:p>
      </dgm:t>
    </dgm:pt>
    <dgm:pt modelId="{4141EBF1-09C0-A540-8D9F-401F3CCB8298}">
      <dgm:prSet custT="1"/>
      <dgm:spPr/>
      <dgm:t>
        <a:bodyPr/>
        <a:lstStyle/>
        <a:p>
          <a:pPr rtl="0"/>
          <a:r>
            <a:rPr lang="en-US" sz="1200" b="0" i="0"/>
            <a:t>A non-registered user can navigate to the registration screen to sign up for the system.</a:t>
          </a:r>
          <a:endParaRPr lang="en-US" sz="1200"/>
        </a:p>
      </dgm:t>
    </dgm:pt>
    <dgm:pt modelId="{8FB123EB-C114-4F40-9F04-920E2E1BC391}" type="parTrans" cxnId="{D176C6D5-79A5-3245-A759-DEC82E04CC38}">
      <dgm:prSet/>
      <dgm:spPr/>
      <dgm:t>
        <a:bodyPr/>
        <a:lstStyle/>
        <a:p>
          <a:endParaRPr lang="en-US"/>
        </a:p>
      </dgm:t>
    </dgm:pt>
    <dgm:pt modelId="{E1F06C95-6596-184C-B238-3DF911B84D6D}" type="sibTrans" cxnId="{D176C6D5-79A5-3245-A759-DEC82E04CC38}">
      <dgm:prSet/>
      <dgm:spPr/>
      <dgm:t>
        <a:bodyPr/>
        <a:lstStyle/>
        <a:p>
          <a:endParaRPr lang="en-US"/>
        </a:p>
      </dgm:t>
    </dgm:pt>
    <dgm:pt modelId="{C8B0AB75-E780-614D-8C1D-16DCE992E287}">
      <dgm:prSet/>
      <dgm:spPr/>
      <dgm:t>
        <a:bodyPr/>
        <a:lstStyle/>
        <a:p>
          <a:pPr rtl="0"/>
          <a:r>
            <a:rPr lang="en-US"/>
            <a:t>Model Screen</a:t>
          </a:r>
        </a:p>
      </dgm:t>
    </dgm:pt>
    <dgm:pt modelId="{88581019-0BC4-AE40-B804-F40B6B2DAB9D}" type="parTrans" cxnId="{9FF5A0F7-B384-9342-9B46-31EC07CF9BB6}">
      <dgm:prSet/>
      <dgm:spPr/>
      <dgm:t>
        <a:bodyPr/>
        <a:lstStyle/>
        <a:p>
          <a:endParaRPr lang="en-US"/>
        </a:p>
      </dgm:t>
    </dgm:pt>
    <dgm:pt modelId="{47426DE4-24C8-5F46-8500-288D20238392}" type="sibTrans" cxnId="{9FF5A0F7-B384-9342-9B46-31EC07CF9BB6}">
      <dgm:prSet/>
      <dgm:spPr/>
      <dgm:t>
        <a:bodyPr/>
        <a:lstStyle/>
        <a:p>
          <a:endParaRPr lang="en-US"/>
        </a:p>
      </dgm:t>
    </dgm:pt>
    <dgm:pt modelId="{8965FD22-7131-5040-A639-9AC19BE7C0B3}">
      <dgm:prSet/>
      <dgm:spPr/>
      <dgm:t>
        <a:bodyPr/>
        <a:lstStyle/>
        <a:p>
          <a:pPr rtl="0"/>
          <a:r>
            <a:rPr lang="en-US" b="0" i="0"/>
            <a:t>Each model has a screen that displays its information.</a:t>
          </a:r>
          <a:endParaRPr lang="en-US"/>
        </a:p>
      </dgm:t>
    </dgm:pt>
    <dgm:pt modelId="{C6769A59-E776-544B-AA7D-15B992E2450E}" type="parTrans" cxnId="{DD5719F1-52B9-5744-B322-CDF577474C62}">
      <dgm:prSet/>
      <dgm:spPr/>
      <dgm:t>
        <a:bodyPr/>
        <a:lstStyle/>
        <a:p>
          <a:endParaRPr lang="en-US"/>
        </a:p>
      </dgm:t>
    </dgm:pt>
    <dgm:pt modelId="{BE0F9B8F-7802-FF4D-AE1C-F647D376C922}" type="sibTrans" cxnId="{DD5719F1-52B9-5744-B322-CDF577474C62}">
      <dgm:prSet/>
      <dgm:spPr/>
      <dgm:t>
        <a:bodyPr/>
        <a:lstStyle/>
        <a:p>
          <a:endParaRPr lang="en-US"/>
        </a:p>
      </dgm:t>
    </dgm:pt>
    <dgm:pt modelId="{7033F7C7-3687-FF46-A0E4-1691EFE172BE}">
      <dgm:prSet/>
      <dgm:spPr/>
      <dgm:t>
        <a:bodyPr/>
        <a:lstStyle/>
        <a:p>
          <a:pPr rtl="0"/>
          <a:r>
            <a:rPr lang="en-US" b="0" i="0"/>
            <a:t>Admin can delete or edit the entity.</a:t>
          </a:r>
          <a:endParaRPr lang="en-US"/>
        </a:p>
      </dgm:t>
    </dgm:pt>
    <dgm:pt modelId="{FC2414F2-18A4-C84D-BF23-C7E9907F1D2A}" type="parTrans" cxnId="{0E434BC6-1638-1E43-9B8F-DE8842B83641}">
      <dgm:prSet/>
      <dgm:spPr/>
      <dgm:t>
        <a:bodyPr/>
        <a:lstStyle/>
        <a:p>
          <a:endParaRPr lang="en-US"/>
        </a:p>
      </dgm:t>
    </dgm:pt>
    <dgm:pt modelId="{946D6107-5153-2A44-B1E2-8DCB6AB65E9E}" type="sibTrans" cxnId="{0E434BC6-1638-1E43-9B8F-DE8842B83641}">
      <dgm:prSet/>
      <dgm:spPr/>
      <dgm:t>
        <a:bodyPr/>
        <a:lstStyle/>
        <a:p>
          <a:endParaRPr lang="en-US"/>
        </a:p>
      </dgm:t>
    </dgm:pt>
    <dgm:pt modelId="{41F1BB63-450E-124C-84CF-90F0E0AD4F7E}">
      <dgm:prSet/>
      <dgm:spPr/>
      <dgm:t>
        <a:bodyPr/>
        <a:lstStyle/>
        <a:p>
          <a:pPr rtl="0"/>
          <a:r>
            <a:rPr lang="en-US" b="0" i="0"/>
            <a:t>Regular users can only edit their own profile information.</a:t>
          </a:r>
          <a:endParaRPr lang="en-US"/>
        </a:p>
      </dgm:t>
    </dgm:pt>
    <dgm:pt modelId="{49C38DB5-1F5E-F048-A435-01AFD3F46992}" type="parTrans" cxnId="{39794139-D5F1-8E47-A013-9D00DC075BA0}">
      <dgm:prSet/>
      <dgm:spPr/>
      <dgm:t>
        <a:bodyPr/>
        <a:lstStyle/>
        <a:p>
          <a:endParaRPr lang="en-US"/>
        </a:p>
      </dgm:t>
    </dgm:pt>
    <dgm:pt modelId="{875FB1EC-059C-494D-A4A8-FE4F42187C5A}" type="sibTrans" cxnId="{39794139-D5F1-8E47-A013-9D00DC075BA0}">
      <dgm:prSet/>
      <dgm:spPr/>
      <dgm:t>
        <a:bodyPr/>
        <a:lstStyle/>
        <a:p>
          <a:endParaRPr lang="en-US"/>
        </a:p>
      </dgm:t>
    </dgm:pt>
    <dgm:pt modelId="{589D62E4-63FB-B74A-8C40-FB1263D24E94}">
      <dgm:prSet custT="1"/>
      <dgm:spPr/>
      <dgm:t>
        <a:bodyPr/>
        <a:lstStyle/>
        <a:p>
          <a:pPr rtl="0"/>
          <a:endParaRPr lang="en-IL" sz="1200" dirty="0"/>
        </a:p>
      </dgm:t>
    </dgm:pt>
    <dgm:pt modelId="{3F93733D-B10B-FE4A-B3C5-7D46A4F355E0}" type="parTrans" cxnId="{5B7DF3BC-112C-4A47-81B0-B4F1C78E7D66}">
      <dgm:prSet/>
      <dgm:spPr/>
      <dgm:t>
        <a:bodyPr/>
        <a:lstStyle/>
        <a:p>
          <a:endParaRPr lang="en-US"/>
        </a:p>
      </dgm:t>
    </dgm:pt>
    <dgm:pt modelId="{A3CB7DE5-AEE6-644B-9DF9-0BD5256AA26D}" type="sibTrans" cxnId="{5B7DF3BC-112C-4A47-81B0-B4F1C78E7D66}">
      <dgm:prSet/>
      <dgm:spPr/>
      <dgm:t>
        <a:bodyPr/>
        <a:lstStyle/>
        <a:p>
          <a:endParaRPr lang="en-US"/>
        </a:p>
      </dgm:t>
    </dgm:pt>
    <dgm:pt modelId="{E7AF6EA6-66C5-0548-9604-BD57B171E7DE}">
      <dgm:prSet/>
      <dgm:spPr/>
      <dgm:t>
        <a:bodyPr/>
        <a:lstStyle/>
        <a:p>
          <a:pPr rtl="0"/>
          <a:r>
            <a:rPr lang="en-US"/>
            <a:t>Admin can create.</a:t>
          </a:r>
        </a:p>
      </dgm:t>
    </dgm:pt>
    <dgm:pt modelId="{22D6C20B-B9DF-CE41-AC21-D34A101E2F38}" type="sibTrans" cxnId="{21B087B0-EBBB-4643-A1E2-95BD15DAD0E7}">
      <dgm:prSet/>
      <dgm:spPr/>
      <dgm:t>
        <a:bodyPr/>
        <a:lstStyle/>
        <a:p>
          <a:endParaRPr lang="en-US"/>
        </a:p>
      </dgm:t>
    </dgm:pt>
    <dgm:pt modelId="{6CEFDD3F-2A2D-454F-8E57-9F38770CFFC7}" type="parTrans" cxnId="{21B087B0-EBBB-4643-A1E2-95BD15DAD0E7}">
      <dgm:prSet/>
      <dgm:spPr/>
      <dgm:t>
        <a:bodyPr/>
        <a:lstStyle/>
        <a:p>
          <a:endParaRPr lang="en-US"/>
        </a:p>
      </dgm:t>
    </dgm:pt>
    <dgm:pt modelId="{A985836A-6581-7B41-9FA6-CE621B276290}" type="pres">
      <dgm:prSet presAssocID="{92A0AF2A-35F1-DC4A-9D90-7E40C29A9D4B}" presName="outerComposite" presStyleCnt="0">
        <dgm:presLayoutVars>
          <dgm:chMax val="5"/>
          <dgm:dir/>
          <dgm:resizeHandles val="exact"/>
        </dgm:presLayoutVars>
      </dgm:prSet>
      <dgm:spPr/>
    </dgm:pt>
    <dgm:pt modelId="{9DAEC735-95A0-4740-B6A2-CE9AACD82CBE}" type="pres">
      <dgm:prSet presAssocID="{92A0AF2A-35F1-DC4A-9D90-7E40C29A9D4B}" presName="dummyMaxCanvas" presStyleCnt="0">
        <dgm:presLayoutVars/>
      </dgm:prSet>
      <dgm:spPr/>
    </dgm:pt>
    <dgm:pt modelId="{42C28175-361E-2A48-88BE-B958DB169ECB}" type="pres">
      <dgm:prSet presAssocID="{92A0AF2A-35F1-DC4A-9D90-7E40C29A9D4B}" presName="FourNodes_1" presStyleLbl="node1" presStyleIdx="0" presStyleCnt="4">
        <dgm:presLayoutVars>
          <dgm:bulletEnabled val="1"/>
        </dgm:presLayoutVars>
      </dgm:prSet>
      <dgm:spPr/>
    </dgm:pt>
    <dgm:pt modelId="{48A39678-4644-8D43-8B7E-6F3E3E004DAD}" type="pres">
      <dgm:prSet presAssocID="{92A0AF2A-35F1-DC4A-9D90-7E40C29A9D4B}" presName="FourNodes_2" presStyleLbl="node1" presStyleIdx="1" presStyleCnt="4">
        <dgm:presLayoutVars>
          <dgm:bulletEnabled val="1"/>
        </dgm:presLayoutVars>
      </dgm:prSet>
      <dgm:spPr/>
    </dgm:pt>
    <dgm:pt modelId="{C1908D6E-EC42-C146-810B-EE164F64A07C}" type="pres">
      <dgm:prSet presAssocID="{92A0AF2A-35F1-DC4A-9D90-7E40C29A9D4B}" presName="FourNodes_3" presStyleLbl="node1" presStyleIdx="2" presStyleCnt="4">
        <dgm:presLayoutVars>
          <dgm:bulletEnabled val="1"/>
        </dgm:presLayoutVars>
      </dgm:prSet>
      <dgm:spPr/>
    </dgm:pt>
    <dgm:pt modelId="{9AA85510-60AD-BB4C-A1E4-4AA31EC8A0A0}" type="pres">
      <dgm:prSet presAssocID="{92A0AF2A-35F1-DC4A-9D90-7E40C29A9D4B}" presName="FourNodes_4" presStyleLbl="node1" presStyleIdx="3" presStyleCnt="4">
        <dgm:presLayoutVars>
          <dgm:bulletEnabled val="1"/>
        </dgm:presLayoutVars>
      </dgm:prSet>
      <dgm:spPr/>
    </dgm:pt>
    <dgm:pt modelId="{1768F4FC-CD9A-994E-B841-3414E9F2FF08}" type="pres">
      <dgm:prSet presAssocID="{92A0AF2A-35F1-DC4A-9D90-7E40C29A9D4B}" presName="FourConn_1-2" presStyleLbl="fgAccFollowNode1" presStyleIdx="0" presStyleCnt="3">
        <dgm:presLayoutVars>
          <dgm:bulletEnabled val="1"/>
        </dgm:presLayoutVars>
      </dgm:prSet>
      <dgm:spPr/>
    </dgm:pt>
    <dgm:pt modelId="{A56AFC10-AD78-6945-A41F-40FF6248E450}" type="pres">
      <dgm:prSet presAssocID="{92A0AF2A-35F1-DC4A-9D90-7E40C29A9D4B}" presName="FourConn_2-3" presStyleLbl="fgAccFollowNode1" presStyleIdx="1" presStyleCnt="3">
        <dgm:presLayoutVars>
          <dgm:bulletEnabled val="1"/>
        </dgm:presLayoutVars>
      </dgm:prSet>
      <dgm:spPr/>
    </dgm:pt>
    <dgm:pt modelId="{AF3B9BCE-DF70-604C-A7F2-40B2D7DE54B0}" type="pres">
      <dgm:prSet presAssocID="{92A0AF2A-35F1-DC4A-9D90-7E40C29A9D4B}" presName="FourConn_3-4" presStyleLbl="fgAccFollowNode1" presStyleIdx="2" presStyleCnt="3">
        <dgm:presLayoutVars>
          <dgm:bulletEnabled val="1"/>
        </dgm:presLayoutVars>
      </dgm:prSet>
      <dgm:spPr/>
    </dgm:pt>
    <dgm:pt modelId="{74020AE3-DDD9-B049-8766-26FE6EF81E0E}" type="pres">
      <dgm:prSet presAssocID="{92A0AF2A-35F1-DC4A-9D90-7E40C29A9D4B}" presName="FourNodes_1_text" presStyleLbl="node1" presStyleIdx="3" presStyleCnt="4">
        <dgm:presLayoutVars>
          <dgm:bulletEnabled val="1"/>
        </dgm:presLayoutVars>
      </dgm:prSet>
      <dgm:spPr/>
    </dgm:pt>
    <dgm:pt modelId="{66C76512-D320-3B44-B07D-2FC254DB22EB}" type="pres">
      <dgm:prSet presAssocID="{92A0AF2A-35F1-DC4A-9D90-7E40C29A9D4B}" presName="FourNodes_2_text" presStyleLbl="node1" presStyleIdx="3" presStyleCnt="4">
        <dgm:presLayoutVars>
          <dgm:bulletEnabled val="1"/>
        </dgm:presLayoutVars>
      </dgm:prSet>
      <dgm:spPr/>
    </dgm:pt>
    <dgm:pt modelId="{488E9BCD-57A9-4341-83D4-255B9AF012A4}" type="pres">
      <dgm:prSet presAssocID="{92A0AF2A-35F1-DC4A-9D90-7E40C29A9D4B}" presName="FourNodes_3_text" presStyleLbl="node1" presStyleIdx="3" presStyleCnt="4">
        <dgm:presLayoutVars>
          <dgm:bulletEnabled val="1"/>
        </dgm:presLayoutVars>
      </dgm:prSet>
      <dgm:spPr/>
    </dgm:pt>
    <dgm:pt modelId="{C3AF1A12-24C5-A946-9355-BEF757F11D6A}" type="pres">
      <dgm:prSet presAssocID="{92A0AF2A-35F1-DC4A-9D90-7E40C29A9D4B}" presName="FourNodes_4_text" presStyleLbl="node1" presStyleIdx="3" presStyleCnt="4">
        <dgm:presLayoutVars>
          <dgm:bulletEnabled val="1"/>
        </dgm:presLayoutVars>
      </dgm:prSet>
      <dgm:spPr/>
    </dgm:pt>
  </dgm:ptLst>
  <dgm:cxnLst>
    <dgm:cxn modelId="{7F1B5E08-1419-E745-AA4D-1CE8FDE2FC2F}" type="presOf" srcId="{C8B0AB75-E780-614D-8C1D-16DCE992E287}" destId="{C3AF1A12-24C5-A946-9355-BEF757F11D6A}" srcOrd="1" destOrd="0" presId="urn:microsoft.com/office/officeart/2005/8/layout/vProcess5"/>
    <dgm:cxn modelId="{C3AB6E09-9E85-1D40-8AFF-270DDCD2A550}" type="presOf" srcId="{7033F7C7-3687-FF46-A0E4-1691EFE172BE}" destId="{9AA85510-60AD-BB4C-A1E4-4AA31EC8A0A0}" srcOrd="0" destOrd="2" presId="urn:microsoft.com/office/officeart/2005/8/layout/vProcess5"/>
    <dgm:cxn modelId="{65278C0A-8F02-7E4B-848B-230FC9C8030E}" srcId="{92A0AF2A-35F1-DC4A-9D90-7E40C29A9D4B}" destId="{39509296-D328-0F47-86B0-0A67D0D751FE}" srcOrd="1" destOrd="0" parTransId="{1EF08482-635B-E94B-B192-BCEFCC4F530B}" sibTransId="{465C0A2D-A0B5-A84B-9761-6A0DBA2274C0}"/>
    <dgm:cxn modelId="{BBDB090F-4CA0-AF49-A521-9CD87BF72FC9}" type="presOf" srcId="{DD7D2E56-10F7-C543-A7DC-4ADAD6A6F710}" destId="{1768F4FC-CD9A-994E-B841-3414E9F2FF08}" srcOrd="0" destOrd="0" presId="urn:microsoft.com/office/officeart/2005/8/layout/vProcess5"/>
    <dgm:cxn modelId="{58A9A216-775B-5E4A-8674-C00128F35D42}" type="presOf" srcId="{E7AF6EA6-66C5-0548-9604-BD57B171E7DE}" destId="{488E9BCD-57A9-4341-83D4-255B9AF012A4}" srcOrd="1" destOrd="1" presId="urn:microsoft.com/office/officeart/2005/8/layout/vProcess5"/>
    <dgm:cxn modelId="{67790124-19CF-EE4A-A4CC-D795D11B9E0E}" type="presOf" srcId="{E7AF6EA6-66C5-0548-9604-BD57B171E7DE}" destId="{C1908D6E-EC42-C146-810B-EE164F64A07C}" srcOrd="0" destOrd="1" presId="urn:microsoft.com/office/officeart/2005/8/layout/vProcess5"/>
    <dgm:cxn modelId="{E11EDF25-9C10-F44B-9EC4-283BF82B9C58}" srcId="{92A0AF2A-35F1-DC4A-9D90-7E40C29A9D4B}" destId="{6B93995F-FD41-E248-8AA6-B729975ED129}" srcOrd="0" destOrd="0" parTransId="{95A09353-2BED-8C49-A8CD-22D6A643D039}" sibTransId="{DD7D2E56-10F7-C543-A7DC-4ADAD6A6F710}"/>
    <dgm:cxn modelId="{8DADA327-C825-9D4A-A343-7EEC1FA3C6C0}" type="presOf" srcId="{997F9AED-793D-D04D-8CC2-AAF632FCF730}" destId="{42C28175-361E-2A48-88BE-B958DB169ECB}" srcOrd="0" destOrd="1" presId="urn:microsoft.com/office/officeart/2005/8/layout/vProcess5"/>
    <dgm:cxn modelId="{8447D827-6CB1-B245-BE42-BC7F7186AE02}" type="presOf" srcId="{4141EBF1-09C0-A540-8D9F-401F3CCB8298}" destId="{42C28175-361E-2A48-88BE-B958DB169ECB}" srcOrd="0" destOrd="2" presId="urn:microsoft.com/office/officeart/2005/8/layout/vProcess5"/>
    <dgm:cxn modelId="{6E200C2A-B3A7-154A-9570-3221314E5E19}" type="presOf" srcId="{39509296-D328-0F47-86B0-0A67D0D751FE}" destId="{66C76512-D320-3B44-B07D-2FC254DB22EB}" srcOrd="1" destOrd="0" presId="urn:microsoft.com/office/officeart/2005/8/layout/vProcess5"/>
    <dgm:cxn modelId="{39794139-D5F1-8E47-A013-9D00DC075BA0}" srcId="{C8B0AB75-E780-614D-8C1D-16DCE992E287}" destId="{41F1BB63-450E-124C-84CF-90F0E0AD4F7E}" srcOrd="2" destOrd="0" parTransId="{49C38DB5-1F5E-F048-A435-01AFD3F46992}" sibTransId="{875FB1EC-059C-494D-A4A8-FE4F42187C5A}"/>
    <dgm:cxn modelId="{AE80973A-B189-8B46-BFFB-62EDF91327DB}" srcId="{6B93995F-FD41-E248-8AA6-B729975ED129}" destId="{997F9AED-793D-D04D-8CC2-AAF632FCF730}" srcOrd="0" destOrd="0" parTransId="{30C2A180-4A27-5C46-A82B-2EA4F54E7D60}" sibTransId="{F1A9BC50-D087-8D44-B1BF-D1A031705C32}"/>
    <dgm:cxn modelId="{8550ED45-3E76-7241-BA34-7C78D555B62C}" type="presOf" srcId="{02BAB6DB-609F-034B-91F2-4142CC682FF7}" destId="{AF3B9BCE-DF70-604C-A7F2-40B2D7DE54B0}" srcOrd="0" destOrd="0" presId="urn:microsoft.com/office/officeart/2005/8/layout/vProcess5"/>
    <dgm:cxn modelId="{B95FC360-BC49-B14C-8A50-4165002F9219}" type="presOf" srcId="{E98159BB-8CA1-8049-A36A-53FABD2A58D5}" destId="{C1908D6E-EC42-C146-810B-EE164F64A07C}" srcOrd="0" destOrd="0" presId="urn:microsoft.com/office/officeart/2005/8/layout/vProcess5"/>
    <dgm:cxn modelId="{C2856F67-3BBD-F94A-BAEA-6E9384F39ADA}" type="presOf" srcId="{41F1BB63-450E-124C-84CF-90F0E0AD4F7E}" destId="{C3AF1A12-24C5-A946-9355-BEF757F11D6A}" srcOrd="1" destOrd="3" presId="urn:microsoft.com/office/officeart/2005/8/layout/vProcess5"/>
    <dgm:cxn modelId="{17BCB76C-E633-3E45-903D-26910D974293}" srcId="{92A0AF2A-35F1-DC4A-9D90-7E40C29A9D4B}" destId="{E98159BB-8CA1-8049-A36A-53FABD2A58D5}" srcOrd="2" destOrd="0" parTransId="{CEE09815-BED2-484A-AFEA-84AC21BA37EE}" sibTransId="{02BAB6DB-609F-034B-91F2-4142CC682FF7}"/>
    <dgm:cxn modelId="{A8D7716F-7F04-924E-AC69-FDF1639EE124}" type="presOf" srcId="{92A0AF2A-35F1-DC4A-9D90-7E40C29A9D4B}" destId="{A985836A-6581-7B41-9FA6-CE621B276290}" srcOrd="0" destOrd="0" presId="urn:microsoft.com/office/officeart/2005/8/layout/vProcess5"/>
    <dgm:cxn modelId="{879BDD7B-E136-EA4A-B7A9-1F9921A0E70D}" type="presOf" srcId="{589D62E4-63FB-B74A-8C40-FB1263D24E94}" destId="{42C28175-361E-2A48-88BE-B958DB169ECB}" srcOrd="0" destOrd="3" presId="urn:microsoft.com/office/officeart/2005/8/layout/vProcess5"/>
    <dgm:cxn modelId="{9501FE91-8312-4B43-ABBC-44A3EF6A4A77}" type="presOf" srcId="{C8B0AB75-E780-614D-8C1D-16DCE992E287}" destId="{9AA85510-60AD-BB4C-A1E4-4AA31EC8A0A0}" srcOrd="0" destOrd="0" presId="urn:microsoft.com/office/officeart/2005/8/layout/vProcess5"/>
    <dgm:cxn modelId="{FEEB5293-56B9-4C4F-A71F-E24F189F79FA}" type="presOf" srcId="{6B93995F-FD41-E248-8AA6-B729975ED129}" destId="{74020AE3-DDD9-B049-8766-26FE6EF81E0E}" srcOrd="1" destOrd="0" presId="urn:microsoft.com/office/officeart/2005/8/layout/vProcess5"/>
    <dgm:cxn modelId="{6820819B-A474-5E4C-A497-8A8DDF9FE6C3}" type="presOf" srcId="{41F1BB63-450E-124C-84CF-90F0E0AD4F7E}" destId="{9AA85510-60AD-BB4C-A1E4-4AA31EC8A0A0}" srcOrd="0" destOrd="3" presId="urn:microsoft.com/office/officeart/2005/8/layout/vProcess5"/>
    <dgm:cxn modelId="{ACCB9FAB-C7F4-1540-94C9-4839544CAD2F}" type="presOf" srcId="{8965FD22-7131-5040-A639-9AC19BE7C0B3}" destId="{9AA85510-60AD-BB4C-A1E4-4AA31EC8A0A0}" srcOrd="0" destOrd="1" presId="urn:microsoft.com/office/officeart/2005/8/layout/vProcess5"/>
    <dgm:cxn modelId="{21B087B0-EBBB-4643-A1E2-95BD15DAD0E7}" srcId="{E98159BB-8CA1-8049-A36A-53FABD2A58D5}" destId="{E7AF6EA6-66C5-0548-9604-BD57B171E7DE}" srcOrd="0" destOrd="0" parTransId="{6CEFDD3F-2A2D-454F-8E57-9F38770CFFC7}" sibTransId="{22D6C20B-B9DF-CE41-AC21-D34A101E2F38}"/>
    <dgm:cxn modelId="{E85245B6-EEFD-4F48-8830-0AFC4B88CDB7}" type="presOf" srcId="{4141EBF1-09C0-A540-8D9F-401F3CCB8298}" destId="{74020AE3-DDD9-B049-8766-26FE6EF81E0E}" srcOrd="1" destOrd="2" presId="urn:microsoft.com/office/officeart/2005/8/layout/vProcess5"/>
    <dgm:cxn modelId="{5B7DF3BC-112C-4A47-81B0-B4F1C78E7D66}" srcId="{6B93995F-FD41-E248-8AA6-B729975ED129}" destId="{589D62E4-63FB-B74A-8C40-FB1263D24E94}" srcOrd="2" destOrd="0" parTransId="{3F93733D-B10B-FE4A-B3C5-7D46A4F355E0}" sibTransId="{A3CB7DE5-AEE6-644B-9DF9-0BD5256AA26D}"/>
    <dgm:cxn modelId="{246C42C4-EE2A-7342-ABAC-5A6115AC95DC}" type="presOf" srcId="{E98159BB-8CA1-8049-A36A-53FABD2A58D5}" destId="{488E9BCD-57A9-4341-83D4-255B9AF012A4}" srcOrd="1" destOrd="0" presId="urn:microsoft.com/office/officeart/2005/8/layout/vProcess5"/>
    <dgm:cxn modelId="{0E434BC6-1638-1E43-9B8F-DE8842B83641}" srcId="{C8B0AB75-E780-614D-8C1D-16DCE992E287}" destId="{7033F7C7-3687-FF46-A0E4-1691EFE172BE}" srcOrd="1" destOrd="0" parTransId="{FC2414F2-18A4-C84D-BF23-C7E9907F1D2A}" sibTransId="{946D6107-5153-2A44-B1E2-8DCB6AB65E9E}"/>
    <dgm:cxn modelId="{9E6442CA-7066-A34B-AF35-2CFCFF8FEB36}" type="presOf" srcId="{8965FD22-7131-5040-A639-9AC19BE7C0B3}" destId="{C3AF1A12-24C5-A946-9355-BEF757F11D6A}" srcOrd="1" destOrd="1" presId="urn:microsoft.com/office/officeart/2005/8/layout/vProcess5"/>
    <dgm:cxn modelId="{5B2F90D0-CC2F-C449-8E79-AB1D5224AE38}" type="presOf" srcId="{997F9AED-793D-D04D-8CC2-AAF632FCF730}" destId="{74020AE3-DDD9-B049-8766-26FE6EF81E0E}" srcOrd="1" destOrd="1" presId="urn:microsoft.com/office/officeart/2005/8/layout/vProcess5"/>
    <dgm:cxn modelId="{D176C6D5-79A5-3245-A759-DEC82E04CC38}" srcId="{6B93995F-FD41-E248-8AA6-B729975ED129}" destId="{4141EBF1-09C0-A540-8D9F-401F3CCB8298}" srcOrd="1" destOrd="0" parTransId="{8FB123EB-C114-4F40-9F04-920E2E1BC391}" sibTransId="{E1F06C95-6596-184C-B238-3DF911B84D6D}"/>
    <dgm:cxn modelId="{3199ADE2-BC00-9F4E-8E82-A727CA043FF5}" type="presOf" srcId="{39509296-D328-0F47-86B0-0A67D0D751FE}" destId="{48A39678-4644-8D43-8B7E-6F3E3E004DAD}" srcOrd="0" destOrd="0" presId="urn:microsoft.com/office/officeart/2005/8/layout/vProcess5"/>
    <dgm:cxn modelId="{FD97A2E5-33DD-C34A-BA8C-E7486EF3A0D1}" type="presOf" srcId="{589D62E4-63FB-B74A-8C40-FB1263D24E94}" destId="{74020AE3-DDD9-B049-8766-26FE6EF81E0E}" srcOrd="1" destOrd="3" presId="urn:microsoft.com/office/officeart/2005/8/layout/vProcess5"/>
    <dgm:cxn modelId="{F3533BF0-0CF8-EB4D-87DD-0C9F6A6D702C}" type="presOf" srcId="{465C0A2D-A0B5-A84B-9761-6A0DBA2274C0}" destId="{A56AFC10-AD78-6945-A41F-40FF6248E450}" srcOrd="0" destOrd="0" presId="urn:microsoft.com/office/officeart/2005/8/layout/vProcess5"/>
    <dgm:cxn modelId="{DD5719F1-52B9-5744-B322-CDF577474C62}" srcId="{C8B0AB75-E780-614D-8C1D-16DCE992E287}" destId="{8965FD22-7131-5040-A639-9AC19BE7C0B3}" srcOrd="0" destOrd="0" parTransId="{C6769A59-E776-544B-AA7D-15B992E2450E}" sibTransId="{BE0F9B8F-7802-FF4D-AE1C-F647D376C922}"/>
    <dgm:cxn modelId="{5F3C93F6-3A7B-6F48-82CC-E57867F65F2C}" type="presOf" srcId="{6B93995F-FD41-E248-8AA6-B729975ED129}" destId="{42C28175-361E-2A48-88BE-B958DB169ECB}" srcOrd="0" destOrd="0" presId="urn:microsoft.com/office/officeart/2005/8/layout/vProcess5"/>
    <dgm:cxn modelId="{9FF5A0F7-B384-9342-9B46-31EC07CF9BB6}" srcId="{92A0AF2A-35F1-DC4A-9D90-7E40C29A9D4B}" destId="{C8B0AB75-E780-614D-8C1D-16DCE992E287}" srcOrd="3" destOrd="0" parTransId="{88581019-0BC4-AE40-B804-F40B6B2DAB9D}" sibTransId="{47426DE4-24C8-5F46-8500-288D20238392}"/>
    <dgm:cxn modelId="{767977F8-7ED2-C143-853C-164F1AC598A6}" type="presOf" srcId="{7033F7C7-3687-FF46-A0E4-1691EFE172BE}" destId="{C3AF1A12-24C5-A946-9355-BEF757F11D6A}" srcOrd="1" destOrd="2" presId="urn:microsoft.com/office/officeart/2005/8/layout/vProcess5"/>
    <dgm:cxn modelId="{33CF87C8-9F8B-8D4F-88D1-E48AB183D5EE}" type="presParOf" srcId="{A985836A-6581-7B41-9FA6-CE621B276290}" destId="{9DAEC735-95A0-4740-B6A2-CE9AACD82CBE}" srcOrd="0" destOrd="0" presId="urn:microsoft.com/office/officeart/2005/8/layout/vProcess5"/>
    <dgm:cxn modelId="{5A7E60CF-9DFB-1540-999D-E73FF7F59B99}" type="presParOf" srcId="{A985836A-6581-7B41-9FA6-CE621B276290}" destId="{42C28175-361E-2A48-88BE-B958DB169ECB}" srcOrd="1" destOrd="0" presId="urn:microsoft.com/office/officeart/2005/8/layout/vProcess5"/>
    <dgm:cxn modelId="{3AB14410-B7C2-9B48-8A8E-43E0449A97DB}" type="presParOf" srcId="{A985836A-6581-7B41-9FA6-CE621B276290}" destId="{48A39678-4644-8D43-8B7E-6F3E3E004DAD}" srcOrd="2" destOrd="0" presId="urn:microsoft.com/office/officeart/2005/8/layout/vProcess5"/>
    <dgm:cxn modelId="{C7C227EB-9AF1-7244-86B0-950C296F393C}" type="presParOf" srcId="{A985836A-6581-7B41-9FA6-CE621B276290}" destId="{C1908D6E-EC42-C146-810B-EE164F64A07C}" srcOrd="3" destOrd="0" presId="urn:microsoft.com/office/officeart/2005/8/layout/vProcess5"/>
    <dgm:cxn modelId="{C7062F48-2CBB-CA46-81B1-E6CD85543CF8}" type="presParOf" srcId="{A985836A-6581-7B41-9FA6-CE621B276290}" destId="{9AA85510-60AD-BB4C-A1E4-4AA31EC8A0A0}" srcOrd="4" destOrd="0" presId="urn:microsoft.com/office/officeart/2005/8/layout/vProcess5"/>
    <dgm:cxn modelId="{FC3CC180-EA42-FA4D-BA95-0D09CE190FD9}" type="presParOf" srcId="{A985836A-6581-7B41-9FA6-CE621B276290}" destId="{1768F4FC-CD9A-994E-B841-3414E9F2FF08}" srcOrd="5" destOrd="0" presId="urn:microsoft.com/office/officeart/2005/8/layout/vProcess5"/>
    <dgm:cxn modelId="{A87B639A-C795-7F4F-B30C-E25272EA0F51}" type="presParOf" srcId="{A985836A-6581-7B41-9FA6-CE621B276290}" destId="{A56AFC10-AD78-6945-A41F-40FF6248E450}" srcOrd="6" destOrd="0" presId="urn:microsoft.com/office/officeart/2005/8/layout/vProcess5"/>
    <dgm:cxn modelId="{5D53DF88-5732-2C45-B6EF-80A2DAAE97B5}" type="presParOf" srcId="{A985836A-6581-7B41-9FA6-CE621B276290}" destId="{AF3B9BCE-DF70-604C-A7F2-40B2D7DE54B0}" srcOrd="7" destOrd="0" presId="urn:microsoft.com/office/officeart/2005/8/layout/vProcess5"/>
    <dgm:cxn modelId="{7971A6F9-E68D-C840-8A6F-61292A75BFB2}" type="presParOf" srcId="{A985836A-6581-7B41-9FA6-CE621B276290}" destId="{74020AE3-DDD9-B049-8766-26FE6EF81E0E}" srcOrd="8" destOrd="0" presId="urn:microsoft.com/office/officeart/2005/8/layout/vProcess5"/>
    <dgm:cxn modelId="{9ACA2CD9-5A78-3C4D-8692-FC23486C0558}" type="presParOf" srcId="{A985836A-6581-7B41-9FA6-CE621B276290}" destId="{66C76512-D320-3B44-B07D-2FC254DB22EB}" srcOrd="9" destOrd="0" presId="urn:microsoft.com/office/officeart/2005/8/layout/vProcess5"/>
    <dgm:cxn modelId="{660204B1-0C93-7E42-8C00-B56511342E6D}" type="presParOf" srcId="{A985836A-6581-7B41-9FA6-CE621B276290}" destId="{488E9BCD-57A9-4341-83D4-255B9AF012A4}" srcOrd="10" destOrd="0" presId="urn:microsoft.com/office/officeart/2005/8/layout/vProcess5"/>
    <dgm:cxn modelId="{FB598BFC-A719-2C44-8C72-F2663DC963B1}" type="presParOf" srcId="{A985836A-6581-7B41-9FA6-CE621B276290}" destId="{C3AF1A12-24C5-A946-9355-BEF757F11D6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28175-361E-2A48-88BE-B958DB169ECB}">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Login screen</a:t>
          </a:r>
        </a:p>
        <a:p>
          <a:pPr marL="114300" lvl="1" indent="-114300" algn="l" defTabSz="533400" rtl="0">
            <a:lnSpc>
              <a:spcPct val="90000"/>
            </a:lnSpc>
            <a:spcBef>
              <a:spcPct val="0"/>
            </a:spcBef>
            <a:spcAft>
              <a:spcPct val="15000"/>
            </a:spcAft>
            <a:buChar char="•"/>
          </a:pPr>
          <a:r>
            <a:rPr lang="en-US" sz="1200" b="0" i="0" kern="1200" dirty="0"/>
            <a:t>A registered user can log into the system using a username and password.</a:t>
          </a:r>
          <a:endParaRPr lang="en-US" sz="1200" kern="1200" dirty="0"/>
        </a:p>
        <a:p>
          <a:pPr marL="114300" lvl="1" indent="-114300" algn="l" defTabSz="533400" rtl="0">
            <a:lnSpc>
              <a:spcPct val="90000"/>
            </a:lnSpc>
            <a:spcBef>
              <a:spcPct val="0"/>
            </a:spcBef>
            <a:spcAft>
              <a:spcPct val="15000"/>
            </a:spcAft>
            <a:buChar char="•"/>
          </a:pPr>
          <a:r>
            <a:rPr lang="en-US" sz="1200" b="0" i="0" kern="1200"/>
            <a:t>A non-registered user can navigate to the registration screen to sign up for the system.</a:t>
          </a:r>
          <a:endParaRPr lang="en-US" sz="1200" kern="1200"/>
        </a:p>
        <a:p>
          <a:pPr marL="114300" lvl="1" indent="-114300" algn="l" defTabSz="533400" rtl="0">
            <a:lnSpc>
              <a:spcPct val="90000"/>
            </a:lnSpc>
            <a:spcBef>
              <a:spcPct val="0"/>
            </a:spcBef>
            <a:spcAft>
              <a:spcPct val="15000"/>
            </a:spcAft>
            <a:buChar char="•"/>
          </a:pPr>
          <a:endParaRPr lang="en-IL" sz="1200" kern="1200" dirty="0"/>
        </a:p>
      </dsp:txBody>
      <dsp:txXfrm>
        <a:off x="28038" y="28038"/>
        <a:ext cx="7298593" cy="901218"/>
      </dsp:txXfrm>
    </dsp:sp>
    <dsp:sp modelId="{48A39678-4644-8D43-8B7E-6F3E3E004DAD}">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Main Window</a:t>
          </a:r>
          <a:br>
            <a:rPr lang="en-US" sz="1800" kern="1200" dirty="0"/>
          </a:br>
          <a:r>
            <a:rPr lang="en-US" sz="1600" b="0" i="0" kern="1200" dirty="0"/>
            <a:t>A logged-in user can choose which data to view.</a:t>
          </a:r>
          <a:br>
            <a:rPr lang="en-US" sz="1600" b="0" i="0" kern="1200" dirty="0"/>
          </a:br>
          <a:r>
            <a:rPr lang="en-US" sz="1400" kern="1200" dirty="0"/>
            <a:t>My Profile |Companies |Movies | Stars | User (Only for admins</a:t>
          </a:r>
          <a:r>
            <a:rPr lang="en-US" sz="1600" kern="1200" dirty="0"/>
            <a:t>)</a:t>
          </a:r>
          <a:endParaRPr lang="en-US" sz="1600" b="0" i="0" kern="1200" dirty="0"/>
        </a:p>
      </dsp:txBody>
      <dsp:txXfrm>
        <a:off x="732583" y="1159385"/>
        <a:ext cx="7029617" cy="901218"/>
      </dsp:txXfrm>
    </dsp:sp>
    <dsp:sp modelId="{C1908D6E-EC42-C146-810B-EE164F64A07C}">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Search Window</a:t>
          </a:r>
          <a:endParaRPr lang="he-IL" sz="1400" kern="1200"/>
        </a:p>
        <a:p>
          <a:pPr marL="0" lvl="0" indent="0" algn="l" defTabSz="622300" rtl="0">
            <a:lnSpc>
              <a:spcPct val="90000"/>
            </a:lnSpc>
            <a:spcBef>
              <a:spcPct val="0"/>
            </a:spcBef>
            <a:spcAft>
              <a:spcPct val="35000"/>
            </a:spcAft>
            <a:buNone/>
          </a:pPr>
          <a:r>
            <a:rPr lang="en-US" sz="1400" b="0" i="0" kern="1200"/>
            <a:t>A user can search for a specific model by its name to view it.</a:t>
          </a:r>
          <a:endParaRPr lang="he-IL" sz="1400" kern="1200"/>
        </a:p>
        <a:p>
          <a:pPr marL="57150" lvl="1" indent="-57150" algn="l" defTabSz="488950" rtl="0">
            <a:lnSpc>
              <a:spcPct val="90000"/>
            </a:lnSpc>
            <a:spcBef>
              <a:spcPct val="0"/>
            </a:spcBef>
            <a:spcAft>
              <a:spcPct val="15000"/>
            </a:spcAft>
            <a:buChar char="•"/>
          </a:pPr>
          <a:r>
            <a:rPr lang="en-US" sz="1100" kern="1200"/>
            <a:t>Admin can create.</a:t>
          </a:r>
        </a:p>
      </dsp:txBody>
      <dsp:txXfrm>
        <a:off x="1426612" y="2290733"/>
        <a:ext cx="7040133" cy="901218"/>
      </dsp:txXfrm>
    </dsp:sp>
    <dsp:sp modelId="{9AA85510-60AD-BB4C-A1E4-4AA31EC8A0A0}">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Model Screen</a:t>
          </a:r>
        </a:p>
        <a:p>
          <a:pPr marL="57150" lvl="1" indent="-57150" algn="l" defTabSz="488950" rtl="0">
            <a:lnSpc>
              <a:spcPct val="90000"/>
            </a:lnSpc>
            <a:spcBef>
              <a:spcPct val="0"/>
            </a:spcBef>
            <a:spcAft>
              <a:spcPct val="15000"/>
            </a:spcAft>
            <a:buChar char="•"/>
          </a:pPr>
          <a:r>
            <a:rPr lang="en-US" sz="1100" b="0" i="0" kern="1200"/>
            <a:t>Each model has a screen that displays its information.</a:t>
          </a:r>
          <a:endParaRPr lang="en-US" sz="1100" kern="1200"/>
        </a:p>
        <a:p>
          <a:pPr marL="57150" lvl="1" indent="-57150" algn="l" defTabSz="488950" rtl="0">
            <a:lnSpc>
              <a:spcPct val="90000"/>
            </a:lnSpc>
            <a:spcBef>
              <a:spcPct val="0"/>
            </a:spcBef>
            <a:spcAft>
              <a:spcPct val="15000"/>
            </a:spcAft>
            <a:buChar char="•"/>
          </a:pPr>
          <a:r>
            <a:rPr lang="en-US" sz="1100" b="0" i="0" kern="1200"/>
            <a:t>Admin can delete or edit the entity.</a:t>
          </a:r>
          <a:endParaRPr lang="en-US" sz="1100" kern="1200"/>
        </a:p>
        <a:p>
          <a:pPr marL="57150" lvl="1" indent="-57150" algn="l" defTabSz="488950" rtl="0">
            <a:lnSpc>
              <a:spcPct val="90000"/>
            </a:lnSpc>
            <a:spcBef>
              <a:spcPct val="0"/>
            </a:spcBef>
            <a:spcAft>
              <a:spcPct val="15000"/>
            </a:spcAft>
            <a:buChar char="•"/>
          </a:pPr>
          <a:r>
            <a:rPr lang="en-US" sz="1100" b="0" i="0" kern="1200"/>
            <a:t>Regular users can only edit their own profile information.</a:t>
          </a:r>
          <a:endParaRPr lang="en-US" sz="1100" kern="1200"/>
        </a:p>
      </dsp:txBody>
      <dsp:txXfrm>
        <a:off x="2131157" y="3422081"/>
        <a:ext cx="7029617" cy="901218"/>
      </dsp:txXfrm>
    </dsp:sp>
    <dsp:sp modelId="{1768F4FC-CD9A-994E-B841-3414E9F2FF08}">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A56AFC10-AD78-6945-A41F-40FF6248E450}">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AF3B9BCE-DF70-604C-A7F2-40B2D7DE54B0}">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2258-532F-2B1D-E390-28F996AA10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C3AD0A96-22CD-35EF-C888-FA8E88F7F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FAF37743-2B2C-4E71-D546-9F397ED2118E}"/>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D4838CFD-48EA-261F-6976-224D712EF96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ED6D745-8841-69FE-2E9C-E578E2EEF193}"/>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4002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B4FC-202A-6122-97E3-3588E9DE2DB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032C64A-8AE3-0DC1-C0EB-617F8AB04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30BD9A-394F-AE15-9578-6BC1F20BB26D}"/>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3868DC8E-FFD6-F1C9-85B3-8E148876227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C112B68-5743-EB88-8F3B-52D04516B573}"/>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190390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F3295-7766-D72C-3D34-D05593362A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6AA9F7D-A98D-97F6-0175-CF534AC187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DC8A7B-FF7A-B191-B5FB-23AB442EEEF0}"/>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F5989FCD-5B6E-D6EC-D29C-3625E41A696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5E08C3B-5212-3B98-FB9F-3F676D5E1635}"/>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42882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D6D4-F7AD-8E53-8B8C-F6B0E160302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A4229C1-3CF1-5ECC-99C0-4CDDF14F7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499FC66-082B-9318-54DF-6B563D6377C4}"/>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7133F946-A788-0A13-05CC-CF60F6AC911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25CD367-361F-AE4D-EE62-29F8FBAC6649}"/>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3056719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7269-4198-B696-FF63-FA4E4B0A1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C1D1838-02C1-C60E-33AB-3DE31D882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3C859-A33E-B76B-9FAD-D93D16D17D0F}"/>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39DC90F2-851E-184F-43B4-411D5CD8B48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F8FAF09-7D51-0AE9-BED7-EA6A80F7B804}"/>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11019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E2D2-EBF7-BF46-54E0-73FC460E6A3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7E9C31F-7181-F9C1-136F-503801BB1A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0D6F5B5-D789-4CBD-A8F7-FBA234AEA0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3AA676A-4461-56F5-1D65-7657F3B2CD6E}"/>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6" name="Footer Placeholder 5">
            <a:extLst>
              <a:ext uri="{FF2B5EF4-FFF2-40B4-BE49-F238E27FC236}">
                <a16:creationId xmlns:a16="http://schemas.microsoft.com/office/drawing/2014/main" id="{8DEFC42A-91F1-60F5-CD07-13767234CFF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75EA201-7F54-C006-BC60-D48E09D20C05}"/>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00249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BAFF-8ED5-E328-01B5-996958FC1DDC}"/>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A517803-7C7E-CE8F-C0B6-F84E03CCD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B684AE-2470-029C-0F16-CCE5B8DD34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9D2B12E-7906-B274-155A-04427E0D7A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ED38F-1E26-0A13-5A04-EACA467006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B377352-D215-DED1-266A-033ED4A9CC4B}"/>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8" name="Footer Placeholder 7">
            <a:extLst>
              <a:ext uri="{FF2B5EF4-FFF2-40B4-BE49-F238E27FC236}">
                <a16:creationId xmlns:a16="http://schemas.microsoft.com/office/drawing/2014/main" id="{D05CA670-DF01-F8CB-8C35-3F539B64D2C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F0B73931-EC19-C36C-593A-EC8F44944E37}"/>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7070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3273-75B7-5F8D-2E88-9E431EBD2A75}"/>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27309141-E6AF-CE5D-B2CC-A25A2E891C93}"/>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4" name="Footer Placeholder 3">
            <a:extLst>
              <a:ext uri="{FF2B5EF4-FFF2-40B4-BE49-F238E27FC236}">
                <a16:creationId xmlns:a16="http://schemas.microsoft.com/office/drawing/2014/main" id="{C58E9D27-9BB6-11D0-B0FC-624235425EAC}"/>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45A794D-644E-2B2F-8C82-8B75BBD2BF6A}"/>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2500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69DCF4-1776-D4DB-756B-25E4EE5949D5}"/>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3" name="Footer Placeholder 2">
            <a:extLst>
              <a:ext uri="{FF2B5EF4-FFF2-40B4-BE49-F238E27FC236}">
                <a16:creationId xmlns:a16="http://schemas.microsoft.com/office/drawing/2014/main" id="{865F35A5-6271-0E0A-53FB-F33A40BDF81D}"/>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DC8DA96F-6357-4331-85B8-9234389B059F}"/>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372058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34B1-C332-BCC2-9B6F-42471B39E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78498D3-C78B-DFD2-8B11-863A32FEFD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CCD10B8A-47D9-F807-BED0-00F6C5D43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F8E45-B831-51ED-CBC9-5FD3B404B2B4}"/>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6" name="Footer Placeholder 5">
            <a:extLst>
              <a:ext uri="{FF2B5EF4-FFF2-40B4-BE49-F238E27FC236}">
                <a16:creationId xmlns:a16="http://schemas.microsoft.com/office/drawing/2014/main" id="{2043C55D-0F10-B483-0463-E41B6DEE06E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5E71D71-3890-34A4-6959-FCF9343CDDEA}"/>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6577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CD58-ABCB-EAF3-494E-F1171FB5A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6512E703-AE4F-FF2D-702F-44F9831A4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A76793B-8D5B-2B4B-308E-45A2F5EDC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5A981-9F29-B34E-AB5F-C194AB1F474B}"/>
              </a:ext>
            </a:extLst>
          </p:cNvPr>
          <p:cNvSpPr>
            <a:spLocks noGrp="1"/>
          </p:cNvSpPr>
          <p:nvPr>
            <p:ph type="dt" sz="half" idx="10"/>
          </p:nvPr>
        </p:nvSpPr>
        <p:spPr/>
        <p:txBody>
          <a:bodyPr/>
          <a:lstStyle/>
          <a:p>
            <a:fld id="{4453CC04-F7F2-455A-A328-7865A8B9B8EB}" type="datetimeFigureOut">
              <a:rPr lang="LID4096" smtClean="0"/>
              <a:t>5/29/23</a:t>
            </a:fld>
            <a:endParaRPr lang="LID4096"/>
          </a:p>
        </p:txBody>
      </p:sp>
      <p:sp>
        <p:nvSpPr>
          <p:cNvPr id="6" name="Footer Placeholder 5">
            <a:extLst>
              <a:ext uri="{FF2B5EF4-FFF2-40B4-BE49-F238E27FC236}">
                <a16:creationId xmlns:a16="http://schemas.microsoft.com/office/drawing/2014/main" id="{083A955D-7CAE-673C-43C4-E8BE7C4C6F9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4180C63-00F8-A2B0-0353-59070916F90F}"/>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118086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FF293-5FDF-3A14-DE61-AC4164CC9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8BBA523-0D9A-ED9C-2694-AA4504C98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63711CC-63D3-DD3C-2CB1-F0C3D2890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3CC04-F7F2-455A-A328-7865A8B9B8EB}" type="datetimeFigureOut">
              <a:rPr lang="LID4096" smtClean="0"/>
              <a:t>5/29/23</a:t>
            </a:fld>
            <a:endParaRPr lang="LID4096"/>
          </a:p>
        </p:txBody>
      </p:sp>
      <p:sp>
        <p:nvSpPr>
          <p:cNvPr id="5" name="Footer Placeholder 4">
            <a:extLst>
              <a:ext uri="{FF2B5EF4-FFF2-40B4-BE49-F238E27FC236}">
                <a16:creationId xmlns:a16="http://schemas.microsoft.com/office/drawing/2014/main" id="{CE34420F-BE1C-4966-30CF-B901A17528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0C82D1B-6520-80DF-01BD-97FFC17E4F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2880DA-A045-480A-93B4-EA46259CD7C9}" type="slidenum">
              <a:rPr lang="LID4096" smtClean="0"/>
              <a:t>‹#›</a:t>
            </a:fld>
            <a:endParaRPr lang="LID4096"/>
          </a:p>
        </p:txBody>
      </p:sp>
    </p:spTree>
    <p:extLst>
      <p:ext uri="{BB962C8B-B14F-4D97-AF65-F5344CB8AC3E}">
        <p14:creationId xmlns:p14="http://schemas.microsoft.com/office/powerpoint/2010/main" val="166923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D8BB-3137-8ED3-228C-C0B0EC2B2039}"/>
              </a:ext>
            </a:extLst>
          </p:cNvPr>
          <p:cNvSpPr>
            <a:spLocks noGrp="1"/>
          </p:cNvSpPr>
          <p:nvPr>
            <p:ph type="ctrTitle"/>
          </p:nvPr>
        </p:nvSpPr>
        <p:spPr/>
        <p:txBody>
          <a:bodyPr>
            <a:normAutofit fontScale="90000"/>
          </a:bodyPr>
          <a:lstStyle/>
          <a:p>
            <a:r>
              <a:rPr lang="en-US" b="1" dirty="0">
                <a:latin typeface="Segoe UI Light" panose="020B0502040204020203" pitchFamily="34" charset="0"/>
                <a:ea typeface="+mn-ea"/>
                <a:cs typeface="Segoe UI Light" panose="020B0502040204020203" pitchFamily="34" charset="0"/>
              </a:rPr>
              <a:t>Final Project</a:t>
            </a:r>
            <a:br>
              <a:rPr lang="en-US" b="1" dirty="0">
                <a:latin typeface="Segoe UI Light" panose="020B0502040204020203" pitchFamily="34" charset="0"/>
                <a:ea typeface="+mn-ea"/>
                <a:cs typeface="Segoe UI Light" panose="020B0502040204020203" pitchFamily="34" charset="0"/>
              </a:rPr>
            </a:br>
            <a:r>
              <a:rPr lang="en-US" b="1" dirty="0">
                <a:latin typeface="Segoe UI Light" panose="020B0502040204020203" pitchFamily="34" charset="0"/>
                <a:ea typeface="+mn-ea"/>
                <a:cs typeface="Segoe UI Light" panose="020B0502040204020203" pitchFamily="34" charset="0"/>
              </a:rPr>
              <a:t>Movie Database Application</a:t>
            </a:r>
            <a:br>
              <a:rPr lang="he-IL" sz="6600" b="1" dirty="0">
                <a:latin typeface="Segoe UI Light" panose="020B0502040204020203" pitchFamily="34" charset="0"/>
                <a:ea typeface="+mn-ea"/>
                <a:cs typeface="Segoe UI Light" panose="020B0502040204020203" pitchFamily="34" charset="0"/>
              </a:rPr>
            </a:br>
            <a:endParaRPr lang="LID4096" sz="6600" b="1" dirty="0">
              <a:latin typeface="Segoe UI Light" panose="020B0502040204020203" pitchFamily="34" charset="0"/>
              <a:ea typeface="+mn-ea"/>
              <a:cs typeface="Segoe UI Light" panose="020B0502040204020203" pitchFamily="34" charset="0"/>
            </a:endParaRPr>
          </a:p>
        </p:txBody>
      </p:sp>
      <p:sp>
        <p:nvSpPr>
          <p:cNvPr id="3" name="Subtitle 2">
            <a:extLst>
              <a:ext uri="{FF2B5EF4-FFF2-40B4-BE49-F238E27FC236}">
                <a16:creationId xmlns:a16="http://schemas.microsoft.com/office/drawing/2014/main" id="{05665EEB-C3A0-A761-246B-A390BC2EC50E}"/>
              </a:ext>
            </a:extLst>
          </p:cNvPr>
          <p:cNvSpPr>
            <a:spLocks noGrp="1"/>
          </p:cNvSpPr>
          <p:nvPr>
            <p:ph type="subTitle" idx="1"/>
          </p:nvPr>
        </p:nvSpPr>
        <p:spPr>
          <a:xfrm>
            <a:off x="1594338" y="3760299"/>
            <a:ext cx="9144000" cy="1655762"/>
          </a:xfrm>
        </p:spPr>
        <p:txBody>
          <a:bodyPr/>
          <a:lstStyle/>
          <a:p>
            <a:r>
              <a:rPr lang="he-IL" dirty="0"/>
              <a:t>	 	</a:t>
            </a:r>
            <a:endParaRPr lang="LID4096" dirty="0"/>
          </a:p>
        </p:txBody>
      </p:sp>
      <p:graphicFrame>
        <p:nvGraphicFramePr>
          <p:cNvPr id="5" name="Table 4">
            <a:extLst>
              <a:ext uri="{FF2B5EF4-FFF2-40B4-BE49-F238E27FC236}">
                <a16:creationId xmlns:a16="http://schemas.microsoft.com/office/drawing/2014/main" id="{6CBADB63-EA85-AB16-4F0A-A2477BCE2386}"/>
              </a:ext>
            </a:extLst>
          </p:cNvPr>
          <p:cNvGraphicFramePr>
            <a:graphicFrameLocks noGrp="1"/>
          </p:cNvGraphicFramePr>
          <p:nvPr>
            <p:extLst>
              <p:ext uri="{D42A27DB-BD31-4B8C-83A1-F6EECF244321}">
                <p14:modId xmlns:p14="http://schemas.microsoft.com/office/powerpoint/2010/main" val="3380800198"/>
              </p:ext>
            </p:extLst>
          </p:nvPr>
        </p:nvGraphicFramePr>
        <p:xfrm>
          <a:off x="1835230" y="2787051"/>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589866407"/>
                    </a:ext>
                  </a:extLst>
                </a:gridCol>
                <a:gridCol w="4064000">
                  <a:extLst>
                    <a:ext uri="{9D8B030D-6E8A-4147-A177-3AD203B41FA5}">
                      <a16:colId xmlns:a16="http://schemas.microsoft.com/office/drawing/2014/main" val="2678420351"/>
                    </a:ext>
                  </a:extLst>
                </a:gridCol>
              </a:tblGrid>
              <a:tr h="370840">
                <a:tc>
                  <a:txBody>
                    <a:bodyPr/>
                    <a:lstStyle/>
                    <a:p>
                      <a:pPr algn="r"/>
                      <a:r>
                        <a:rPr lang="en-US" sz="1800" kern="1200" dirty="0">
                          <a:solidFill>
                            <a:schemeClr val="tx1"/>
                          </a:solidFill>
                          <a:latin typeface="Segoe UI Light" panose="020B0502040204020203" pitchFamily="34" charset="0"/>
                          <a:ea typeface="+mn-ea"/>
                          <a:cs typeface="Segoe UI Light" panose="020B0502040204020203" pitchFamily="34" charset="0"/>
                        </a:rPr>
                        <a:t>Yam Elgabsi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tc>
                  <a:txBody>
                    <a:bodyPr/>
                    <a:lstStyle/>
                    <a:p>
                      <a:r>
                        <a:rPr lang="he-IL" sz="1800" kern="1200" dirty="0">
                          <a:solidFill>
                            <a:schemeClr val="tx1"/>
                          </a:solidFill>
                          <a:latin typeface="Segoe UI Light" panose="020B0502040204020203" pitchFamily="34" charset="0"/>
                          <a:ea typeface="+mn-ea"/>
                          <a:cs typeface="Segoe UI Light" panose="020B0502040204020203" pitchFamily="34" charset="0"/>
                        </a:rPr>
                        <a:t>208698266</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636030352"/>
                  </a:ext>
                </a:extLst>
              </a:tr>
            </a:tbl>
          </a:graphicData>
        </a:graphic>
      </p:graphicFrame>
      <p:pic>
        <p:nvPicPr>
          <p:cNvPr id="4" name="Picture 3" descr="A screenshot of a computer screen&#10;&#10;Description automatically generated with low confidence">
            <a:extLst>
              <a:ext uri="{FF2B5EF4-FFF2-40B4-BE49-F238E27FC236}">
                <a16:creationId xmlns:a16="http://schemas.microsoft.com/office/drawing/2014/main" id="{C4653A46-F27D-7D1F-2D0F-A7A27935BB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50" t="9142" r="23413" b="50501"/>
          <a:stretch/>
        </p:blipFill>
        <p:spPr bwMode="auto">
          <a:xfrm>
            <a:off x="3261123" y="3513104"/>
            <a:ext cx="5276215" cy="26676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215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Star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 b="36"/>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9454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User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75" r="775"/>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10054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Actors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0" t="-280" r="-44" b="209"/>
          <a:stretch/>
        </p:blipFill>
        <p:spPr bwMode="auto">
          <a:xfrm>
            <a:off x="4535424" y="490728"/>
            <a:ext cx="5350419" cy="587654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636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Actor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49" t="26" r="586"/>
          <a:stretch/>
        </p:blipFill>
        <p:spPr bwMode="auto">
          <a:xfrm>
            <a:off x="3841691" y="1195832"/>
            <a:ext cx="7710229" cy="446633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8125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Company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0" t="-2819" r="-3301" b="-2936"/>
          <a:stretch/>
        </p:blipFill>
        <p:spPr bwMode="auto">
          <a:xfrm>
            <a:off x="4528870" y="124968"/>
            <a:ext cx="5785561" cy="660806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53955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Error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3" t="-595" r="-386" b="-1000"/>
          <a:stretch/>
        </p:blipFill>
        <p:spPr bwMode="auto">
          <a:xfrm>
            <a:off x="4084319" y="719328"/>
            <a:ext cx="7132321" cy="543763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12903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2475A-68E9-5614-98AD-AF8901E20B7C}"/>
              </a:ext>
            </a:extLst>
          </p:cNvPr>
          <p:cNvSpPr>
            <a:spLocks noGrp="1"/>
          </p:cNvSpPr>
          <p:nvPr>
            <p:ph type="title"/>
          </p:nvPr>
        </p:nvSpPr>
        <p:spPr>
          <a:xfrm>
            <a:off x="1156851" y="637762"/>
            <a:ext cx="9888496" cy="900131"/>
          </a:xfrm>
        </p:spPr>
        <p:txBody>
          <a:bodyPr anchor="t">
            <a:normAutofit/>
          </a:bodyPr>
          <a:lstStyle/>
          <a:p>
            <a:pPr>
              <a:spcBef>
                <a:spcPts val="1000"/>
              </a:spcBef>
            </a:pPr>
            <a:r>
              <a:rPr lang="en-US" sz="4000">
                <a:solidFill>
                  <a:schemeClr val="bg1"/>
                </a:solidFill>
                <a:latin typeface="Segoe UI Light" panose="020B0502040204020203" pitchFamily="34" charset="0"/>
                <a:ea typeface="+mn-ea"/>
                <a:cs typeface="Segoe UI Light" panose="020B0502040204020203" pitchFamily="34" charset="0"/>
              </a:rPr>
              <a:t>Models</a:t>
            </a:r>
            <a:endParaRPr lang="LID4096" sz="4000">
              <a:solidFill>
                <a:schemeClr val="bg1"/>
              </a:solidFill>
              <a:latin typeface="Segoe UI Light" panose="020B0502040204020203" pitchFamily="34" charset="0"/>
              <a:ea typeface="+mn-ea"/>
              <a:cs typeface="Segoe UI Light" panose="020B0502040204020203" pitchFamily="34" charset="0"/>
            </a:endParaRPr>
          </a:p>
        </p:txBody>
      </p:sp>
      <p:sp>
        <p:nvSpPr>
          <p:cNvPr id="24"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B8D7C84-B127-59D0-9BF2-38475C9C620A}"/>
              </a:ext>
            </a:extLst>
          </p:cNvPr>
          <p:cNvGraphicFramePr>
            <a:graphicFrameLocks noGrp="1"/>
          </p:cNvGraphicFramePr>
          <p:nvPr>
            <p:extLst>
              <p:ext uri="{D42A27DB-BD31-4B8C-83A1-F6EECF244321}">
                <p14:modId xmlns:p14="http://schemas.microsoft.com/office/powerpoint/2010/main" val="3602652289"/>
              </p:ext>
            </p:extLst>
          </p:nvPr>
        </p:nvGraphicFramePr>
        <p:xfrm>
          <a:off x="1592255" y="2261336"/>
          <a:ext cx="2833716" cy="3539280"/>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User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username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FirstName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LastName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Image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267639260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Email</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400660220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Password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80057779"/>
                  </a:ext>
                </a:extLst>
              </a:tr>
              <a:tr h="400119">
                <a:tc>
                  <a:txBody>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DateOfBirth</a:t>
                      </a:r>
                      <a:endParaRPr lang="LID4096" sz="1400" kern="120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440196891"/>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Bool </a:t>
                      </a:r>
                      <a:r>
                        <a:rPr lang="en-US" sz="1400" kern="1200" dirty="0" err="1">
                          <a:solidFill>
                            <a:schemeClr val="tx1"/>
                          </a:solidFill>
                          <a:latin typeface="Segoe UI Light" panose="020B0502040204020203" pitchFamily="34" charset="0"/>
                          <a:ea typeface="+mn-ea"/>
                          <a:cs typeface="Segoe UI Light" panose="020B0502040204020203" pitchFamily="34" charset="0"/>
                        </a:rPr>
                        <a:t>IsAdmin</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118053939"/>
                  </a:ext>
                </a:extLst>
              </a:tr>
            </a:tbl>
          </a:graphicData>
        </a:graphic>
      </p:graphicFrame>
      <p:graphicFrame>
        <p:nvGraphicFramePr>
          <p:cNvPr id="7" name="Table 6">
            <a:extLst>
              <a:ext uri="{FF2B5EF4-FFF2-40B4-BE49-F238E27FC236}">
                <a16:creationId xmlns:a16="http://schemas.microsoft.com/office/drawing/2014/main" id="{30B57E11-B5AF-FD91-AD07-0678E612D348}"/>
              </a:ext>
            </a:extLst>
          </p:cNvPr>
          <p:cNvGraphicFramePr>
            <a:graphicFrameLocks noGrp="1"/>
          </p:cNvGraphicFramePr>
          <p:nvPr>
            <p:extLst>
              <p:ext uri="{D42A27DB-BD31-4B8C-83A1-F6EECF244321}">
                <p14:modId xmlns:p14="http://schemas.microsoft.com/office/powerpoint/2010/main" val="1842309655"/>
              </p:ext>
            </p:extLst>
          </p:nvPr>
        </p:nvGraphicFramePr>
        <p:xfrm>
          <a:off x="4727933" y="2261336"/>
          <a:ext cx="2833716" cy="1938804"/>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Star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372618257"/>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Image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DateOfBirth</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graphicFrame>
        <p:nvGraphicFramePr>
          <p:cNvPr id="8" name="Table 7">
            <a:extLst>
              <a:ext uri="{FF2B5EF4-FFF2-40B4-BE49-F238E27FC236}">
                <a16:creationId xmlns:a16="http://schemas.microsoft.com/office/drawing/2014/main" id="{C15E5C7D-9242-3817-CAFA-1670EE2693B9}"/>
              </a:ext>
            </a:extLst>
          </p:cNvPr>
          <p:cNvGraphicFramePr>
            <a:graphicFrameLocks noGrp="1"/>
          </p:cNvGraphicFramePr>
          <p:nvPr>
            <p:extLst>
              <p:ext uri="{D42A27DB-BD31-4B8C-83A1-F6EECF244321}">
                <p14:modId xmlns:p14="http://schemas.microsoft.com/office/powerpoint/2010/main" val="3280189310"/>
              </p:ext>
            </p:extLst>
          </p:nvPr>
        </p:nvGraphicFramePr>
        <p:xfrm>
          <a:off x="7863611" y="2261336"/>
          <a:ext cx="2833716" cy="2338923"/>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Movie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372618257"/>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Title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Director_Id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Companey</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2168360777"/>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ReleseDate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graphicFrame>
        <p:nvGraphicFramePr>
          <p:cNvPr id="10" name="Table 9">
            <a:extLst>
              <a:ext uri="{FF2B5EF4-FFF2-40B4-BE49-F238E27FC236}">
                <a16:creationId xmlns:a16="http://schemas.microsoft.com/office/drawing/2014/main" id="{EA638FF8-7F0B-2F1B-E8C9-E216B54A8A1E}"/>
              </a:ext>
            </a:extLst>
          </p:cNvPr>
          <p:cNvGraphicFramePr>
            <a:graphicFrameLocks noGrp="1"/>
          </p:cNvGraphicFramePr>
          <p:nvPr>
            <p:extLst>
              <p:ext uri="{D42A27DB-BD31-4B8C-83A1-F6EECF244321}">
                <p14:modId xmlns:p14="http://schemas.microsoft.com/office/powerpoint/2010/main" val="3454801894"/>
              </p:ext>
            </p:extLst>
          </p:nvPr>
        </p:nvGraphicFramePr>
        <p:xfrm>
          <a:off x="4727933" y="4678281"/>
          <a:ext cx="2833716" cy="1538685"/>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Company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Logo</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Founded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spTree>
    <p:extLst>
      <p:ext uri="{BB962C8B-B14F-4D97-AF65-F5344CB8AC3E}">
        <p14:creationId xmlns:p14="http://schemas.microsoft.com/office/powerpoint/2010/main" val="15242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2475A-68E9-5614-98AD-AF8901E20B7C}"/>
              </a:ext>
            </a:extLst>
          </p:cNvPr>
          <p:cNvSpPr>
            <a:spLocks noGrp="1"/>
          </p:cNvSpPr>
          <p:nvPr>
            <p:ph type="title"/>
          </p:nvPr>
        </p:nvSpPr>
        <p:spPr>
          <a:xfrm>
            <a:off x="1371597" y="348865"/>
            <a:ext cx="10044023" cy="877729"/>
          </a:xfrm>
        </p:spPr>
        <p:txBody>
          <a:bodyPr anchor="ctr">
            <a:normAutofit/>
          </a:bodyPr>
          <a:lstStyle/>
          <a:p>
            <a:pPr>
              <a:spcBef>
                <a:spcPts val="1000"/>
              </a:spcBef>
            </a:pPr>
            <a:r>
              <a:rPr lang="en-US" sz="4000">
                <a:solidFill>
                  <a:srgbClr val="FFFFFF"/>
                </a:solidFill>
                <a:latin typeface="Segoe UI Light" panose="020B0502040204020203" pitchFamily="34" charset="0"/>
                <a:ea typeface="+mn-ea"/>
                <a:cs typeface="Segoe UI Light" panose="020B0502040204020203" pitchFamily="34" charset="0"/>
              </a:rPr>
              <a:t>helper Model</a:t>
            </a:r>
            <a:endParaRPr lang="LID4096" sz="4000">
              <a:solidFill>
                <a:srgbClr val="FFFFFF"/>
              </a:solidFill>
              <a:latin typeface="Segoe UI Light" panose="020B0502040204020203" pitchFamily="34" charset="0"/>
              <a:ea typeface="+mn-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29CB7FD3-9A01-AC21-3BEC-4F51BF99EEC8}"/>
              </a:ext>
            </a:extLst>
          </p:cNvPr>
          <p:cNvGraphicFramePr>
            <a:graphicFrameLocks noGrp="1"/>
          </p:cNvGraphicFramePr>
          <p:nvPr>
            <p:extLst>
              <p:ext uri="{D42A27DB-BD31-4B8C-83A1-F6EECF244321}">
                <p14:modId xmlns:p14="http://schemas.microsoft.com/office/powerpoint/2010/main" val="1031038821"/>
              </p:ext>
            </p:extLst>
          </p:nvPr>
        </p:nvGraphicFramePr>
        <p:xfrm>
          <a:off x="6919422" y="2760242"/>
          <a:ext cx="2833716" cy="1764792"/>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800" kern="1200" dirty="0">
                          <a:solidFill>
                            <a:schemeClr val="tx1"/>
                          </a:solidFill>
                          <a:latin typeface="Segoe UI Light" panose="020B0502040204020203" pitchFamily="34" charset="0"/>
                          <a:ea typeface="+mn-ea"/>
                          <a:cs typeface="Segoe UI Light" panose="020B0502040204020203" pitchFamily="34" charset="0"/>
                        </a:rPr>
                        <a:t>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400" kern="1200" dirty="0">
                          <a:solidFill>
                            <a:schemeClr val="tx1"/>
                          </a:solidFill>
                          <a:latin typeface="Segoe UI Light" panose="020B0502040204020203" pitchFamily="34" charset="0"/>
                          <a:ea typeface="+mn-ea"/>
                          <a:cs typeface="Segoe UI Light" panose="020B0502040204020203" pitchFamily="34" charset="0"/>
                        </a:rPr>
                        <a:t> instance = new </a:t>
                      </a:r>
                      <a:r>
                        <a:rPr lang="en-US" sz="14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400" kern="1200" dirty="0">
                          <a:solidFill>
                            <a:schemeClr val="tx1"/>
                          </a:solidFill>
                          <a:latin typeface="Segoe UI Light" panose="020B0502040204020203" pitchFamily="34" charset="0"/>
                          <a:ea typeface="+mn-ea"/>
                          <a:cs typeface="Segoe UI Light" panose="020B0502040204020203" pitchFamily="34" charset="0"/>
                        </a:rPr>
                        <a:t>();</a:t>
                      </a: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HttpClient</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httpClient</a:t>
                      </a:r>
                      <a:r>
                        <a:rPr lang="en-US" sz="1400" kern="1200" dirty="0">
                          <a:solidFill>
                            <a:schemeClr val="tx1"/>
                          </a:solidFill>
                          <a:latin typeface="Segoe UI Light" panose="020B0502040204020203" pitchFamily="34" charset="0"/>
                          <a:ea typeface="+mn-ea"/>
                          <a:cs typeface="Segoe UI Light" panose="020B0502040204020203" pitchFamily="34" charset="0"/>
                        </a:rPr>
                        <a:t>;</a:t>
                      </a: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string </a:t>
                      </a:r>
                      <a:r>
                        <a:rPr lang="en-US" sz="1400" kern="1200" dirty="0" err="1">
                          <a:solidFill>
                            <a:schemeClr val="tx1"/>
                          </a:solidFill>
                          <a:latin typeface="Segoe UI Light" panose="020B0502040204020203" pitchFamily="34" charset="0"/>
                          <a:ea typeface="+mn-ea"/>
                          <a:cs typeface="Segoe UI Light" panose="020B0502040204020203" pitchFamily="34" charset="0"/>
                        </a:rPr>
                        <a:t>baseUrl</a:t>
                      </a:r>
                      <a:r>
                        <a:rPr lang="en-US" sz="1400" kern="1200" dirty="0">
                          <a:solidFill>
                            <a:schemeClr val="tx1"/>
                          </a:solidFill>
                          <a:latin typeface="Segoe UI Light" panose="020B0502040204020203" pitchFamily="34" charset="0"/>
                          <a:ea typeface="+mn-ea"/>
                          <a:cs typeface="Segoe UI Light" panose="020B0502040204020203" pitchFamily="34" charset="0"/>
                        </a:rPr>
                        <a:t> = "https://localhost:7206";</a:t>
                      </a:r>
                    </a:p>
                  </a:txBody>
                  <a:tcPr/>
                </a:tc>
                <a:extLst>
                  <a:ext uri="{0D108BD9-81ED-4DB2-BD59-A6C34878D82A}">
                    <a16:rowId xmlns:a16="http://schemas.microsoft.com/office/drawing/2014/main" val="1864396004"/>
                  </a:ext>
                </a:extLst>
              </a:tr>
            </a:tbl>
          </a:graphicData>
        </a:graphic>
      </p:graphicFrame>
      <p:graphicFrame>
        <p:nvGraphicFramePr>
          <p:cNvPr id="8" name="Table 7">
            <a:extLst>
              <a:ext uri="{FF2B5EF4-FFF2-40B4-BE49-F238E27FC236}">
                <a16:creationId xmlns:a16="http://schemas.microsoft.com/office/drawing/2014/main" id="{7BE55B31-93F3-0B7B-E645-EDC046AF5D25}"/>
              </a:ext>
            </a:extLst>
          </p:cNvPr>
          <p:cNvGraphicFramePr>
            <a:graphicFrameLocks noGrp="1"/>
          </p:cNvGraphicFramePr>
          <p:nvPr>
            <p:extLst>
              <p:ext uri="{D42A27DB-BD31-4B8C-83A1-F6EECF244321}">
                <p14:modId xmlns:p14="http://schemas.microsoft.com/office/powerpoint/2010/main" val="3919792004"/>
              </p:ext>
            </p:extLst>
          </p:nvPr>
        </p:nvGraphicFramePr>
        <p:xfrm>
          <a:off x="2667928" y="2760242"/>
          <a:ext cx="2833716" cy="1538685"/>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179645">
                <a:tc>
                  <a:txBody>
                    <a:bodyPr/>
                    <a:lstStyle/>
                    <a:p>
                      <a:pPr marL="0" indent="0" algn="ctr" defTabSz="914400" rtl="0" eaLnBrk="1" latinLnBrk="0" hangingPunct="1">
                        <a:lnSpc>
                          <a:spcPct val="90000"/>
                        </a:lnSpc>
                        <a:spcBef>
                          <a:spcPts val="1000"/>
                        </a:spcBef>
                        <a:buFontTx/>
                        <a:buNone/>
                      </a:pPr>
                      <a:r>
                        <a:rPr lang="en-US" sz="1800" kern="1200" dirty="0" err="1">
                          <a:solidFill>
                            <a:schemeClr val="tx1"/>
                          </a:solidFill>
                          <a:latin typeface="Segoe UI Light" panose="020B0502040204020203" pitchFamily="34" charset="0"/>
                          <a:ea typeface="+mn-ea"/>
                          <a:cs typeface="Segoe UI Light" panose="020B0502040204020203" pitchFamily="34" charset="0"/>
                        </a:rPr>
                        <a:t>MovieStar</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MovieStarId</a:t>
                      </a:r>
                      <a:r>
                        <a:rPr lang="en-US" sz="1400" kern="1200" dirty="0">
                          <a:solidFill>
                            <a:schemeClr val="tx1"/>
                          </a:solidFill>
                          <a:latin typeface="Segoe UI Light" panose="020B0502040204020203" pitchFamily="34" charset="0"/>
                          <a:ea typeface="+mn-ea"/>
                          <a:cs typeface="Segoe UI Light" panose="020B0502040204020203" pitchFamily="34" charset="0"/>
                        </a:rPr>
                        <a:t>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MovieId</a:t>
                      </a:r>
                      <a:r>
                        <a:rPr lang="en-US" sz="1400" kern="1200" dirty="0">
                          <a:solidFill>
                            <a:schemeClr val="tx1"/>
                          </a:solidFill>
                          <a:latin typeface="Segoe UI Light" panose="020B0502040204020203" pitchFamily="34" charset="0"/>
                          <a:ea typeface="+mn-ea"/>
                          <a:cs typeface="Segoe UI Light" panose="020B0502040204020203" pitchFamily="34" charset="0"/>
                        </a:rPr>
                        <a:t>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StarId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spTree>
    <p:extLst>
      <p:ext uri="{BB962C8B-B14F-4D97-AF65-F5344CB8AC3E}">
        <p14:creationId xmlns:p14="http://schemas.microsoft.com/office/powerpoint/2010/main" val="218090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9E0-BFF3-2C15-91CF-D0EDE6AE17C3}"/>
              </a:ext>
            </a:extLst>
          </p:cNvPr>
          <p:cNvSpPr>
            <a:spLocks noGrp="1"/>
          </p:cNvSpPr>
          <p:nvPr>
            <p:ph type="title"/>
          </p:nvPr>
        </p:nvSpPr>
        <p:spPr>
          <a:xfrm>
            <a:off x="833120" y="1122363"/>
            <a:ext cx="3200400" cy="2387600"/>
          </a:xfrm>
        </p:spPr>
        <p:txBody>
          <a:bodyPr vert="horz" lIns="91440" tIns="45720" rIns="91440" bIns="45720" rtlCol="0" anchor="b">
            <a:normAutofit/>
          </a:bodyPr>
          <a:lstStyle/>
          <a:p>
            <a:r>
              <a:rPr lang="en-US" sz="4800" kern="1200">
                <a:solidFill>
                  <a:schemeClr val="tx1"/>
                </a:solidFill>
                <a:latin typeface="+mj-lt"/>
                <a:ea typeface="+mj-ea"/>
                <a:cs typeface="+mj-cs"/>
              </a:rPr>
              <a:t>API Functions</a:t>
            </a:r>
          </a:p>
        </p:txBody>
      </p:sp>
      <p:pic>
        <p:nvPicPr>
          <p:cNvPr id="8" name="Picture 7">
            <a:extLst>
              <a:ext uri="{FF2B5EF4-FFF2-40B4-BE49-F238E27FC236}">
                <a16:creationId xmlns:a16="http://schemas.microsoft.com/office/drawing/2014/main" id="{B202D4FD-CA7E-BEB0-D1DB-CF72C9B1E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165" y="321733"/>
            <a:ext cx="1599570" cy="1539586"/>
          </a:xfrm>
          <a:prstGeom prst="rect">
            <a:avLst/>
          </a:prstGeom>
        </p:spPr>
      </p:pic>
      <p:pic>
        <p:nvPicPr>
          <p:cNvPr id="4" name="Picture 3">
            <a:extLst>
              <a:ext uri="{FF2B5EF4-FFF2-40B4-BE49-F238E27FC236}">
                <a16:creationId xmlns:a16="http://schemas.microsoft.com/office/drawing/2014/main" id="{367AC0D9-095E-0081-2B92-B57F1610A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6492" y="2622301"/>
            <a:ext cx="1507197" cy="1545844"/>
          </a:xfrm>
          <a:prstGeom prst="rect">
            <a:avLst/>
          </a:prstGeom>
        </p:spPr>
      </p:pic>
      <p:pic>
        <p:nvPicPr>
          <p:cNvPr id="3" name="Picture 2">
            <a:extLst>
              <a:ext uri="{FF2B5EF4-FFF2-40B4-BE49-F238E27FC236}">
                <a16:creationId xmlns:a16="http://schemas.microsoft.com/office/drawing/2014/main" id="{BAF2C848-59EB-5A2F-8CEA-32FFB78261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243" y="372291"/>
            <a:ext cx="2852646" cy="2638698"/>
          </a:xfrm>
          <a:prstGeom prst="rect">
            <a:avLst/>
          </a:prstGeom>
        </p:spPr>
      </p:pic>
      <p:pic>
        <p:nvPicPr>
          <p:cNvPr id="6" name="Picture 5">
            <a:extLst>
              <a:ext uri="{FF2B5EF4-FFF2-40B4-BE49-F238E27FC236}">
                <a16:creationId xmlns:a16="http://schemas.microsoft.com/office/drawing/2014/main" id="{5D44D9CA-9D2C-3D05-E5AE-5B5990214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097" y="4934736"/>
            <a:ext cx="1433298" cy="1545336"/>
          </a:xfrm>
          <a:prstGeom prst="rect">
            <a:avLst/>
          </a:prstGeom>
        </p:spPr>
      </p:pic>
      <p:cxnSp>
        <p:nvCxnSpPr>
          <p:cNvPr id="21" name="Straight Connector 12">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5FA68C9-696A-DC79-4820-6E1138FC5A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6342" y="3847013"/>
            <a:ext cx="2742447" cy="2509338"/>
          </a:xfrm>
          <a:prstGeom prst="rect">
            <a:avLst/>
          </a:prstGeom>
        </p:spPr>
      </p:pic>
    </p:spTree>
    <p:extLst>
      <p:ext uri="{BB962C8B-B14F-4D97-AF65-F5344CB8AC3E}">
        <p14:creationId xmlns:p14="http://schemas.microsoft.com/office/powerpoint/2010/main" val="98865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A71A0-FEA4-B89C-461D-06353836175A}"/>
              </a:ext>
            </a:extLst>
          </p:cNvPr>
          <p:cNvSpPr>
            <a:spLocks noGrp="1"/>
          </p:cNvSpPr>
          <p:nvPr>
            <p:ph type="title"/>
          </p:nvPr>
        </p:nvSpPr>
        <p:spPr>
          <a:xfrm>
            <a:off x="4572001" y="601744"/>
            <a:ext cx="6781800" cy="1338696"/>
          </a:xfrm>
        </p:spPr>
        <p:txBody>
          <a:bodyPr>
            <a:normAutofit/>
          </a:bodyPr>
          <a:lstStyle/>
          <a:p>
            <a:r>
              <a:rPr lang="en-IL" dirty="0"/>
              <a:t>Whats Next?</a:t>
            </a:r>
          </a:p>
        </p:txBody>
      </p:sp>
      <p:pic>
        <p:nvPicPr>
          <p:cNvPr id="5" name="Picture 4" descr="Computer script on a screen">
            <a:extLst>
              <a:ext uri="{FF2B5EF4-FFF2-40B4-BE49-F238E27FC236}">
                <a16:creationId xmlns:a16="http://schemas.microsoft.com/office/drawing/2014/main" id="{4E2DA1E6-9094-7E1C-241F-1AF630CFD0B0}"/>
              </a:ext>
            </a:extLst>
          </p:cNvPr>
          <p:cNvPicPr>
            <a:picLocks noChangeAspect="1"/>
          </p:cNvPicPr>
          <p:nvPr/>
        </p:nvPicPr>
        <p:blipFill rotWithShape="1">
          <a:blip r:embed="rId2"/>
          <a:srcRect l="11841" r="5161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7AB4D0E-1CD0-2164-0156-A00789A46ED2}"/>
              </a:ext>
            </a:extLst>
          </p:cNvPr>
          <p:cNvSpPr>
            <a:spLocks noGrp="1"/>
          </p:cNvSpPr>
          <p:nvPr>
            <p:ph idx="1"/>
          </p:nvPr>
        </p:nvSpPr>
        <p:spPr>
          <a:xfrm>
            <a:off x="4572001" y="2201958"/>
            <a:ext cx="6781800" cy="3900730"/>
          </a:xfrm>
        </p:spPr>
        <p:txBody>
          <a:bodyPr anchor="t">
            <a:normAutofit/>
          </a:bodyPr>
          <a:lstStyle/>
          <a:p>
            <a:r>
              <a:rPr lang="en-US" sz="1900" b="0" i="0">
                <a:effectLst/>
                <a:latin typeface="Söhne"/>
              </a:rPr>
              <a:t>The project contains basic information about movies, and it will be possible to expand the data, such as adding an option for TV series in addition to movies, movie duration, directors, producers (not just one), genre, language, actor's role name in the movie, and a wide range of other information.</a:t>
            </a:r>
          </a:p>
          <a:p>
            <a:r>
              <a:rPr lang="en-US" sz="1900" b="0" i="0">
                <a:effectLst/>
                <a:latin typeface="Söhne"/>
              </a:rPr>
              <a:t>The project can serve as a foundation for a broader project, such as a movie review application, a movie streaming application, a movie store application, and a cinema application for booking tickets.</a:t>
            </a:r>
          </a:p>
          <a:p>
            <a:r>
              <a:rPr lang="en-US" sz="1900" b="0" i="0">
                <a:effectLst/>
                <a:latin typeface="Söhne"/>
              </a:rPr>
              <a:t>Expanding the platforms - The project is currently an application for computers with the Windows operating system, so it will be possible to expand and build user systems using the API on a wider range of platforms such as web, Android, iOS, and more.</a:t>
            </a:r>
          </a:p>
          <a:p>
            <a:pPr marL="228600" indent="-228600" defTabSz="914400" rtl="1" eaLnBrk="1" latinLnBrk="0" hangingPunct="1">
              <a:spcBef>
                <a:spcPts val="1000"/>
              </a:spcBef>
              <a:buFont typeface="Arial" panose="020B0604020202020204" pitchFamily="34" charset="0"/>
              <a:buChar char="•"/>
            </a:pPr>
            <a:endParaRPr lang="en-IL" sz="1900"/>
          </a:p>
        </p:txBody>
      </p:sp>
    </p:spTree>
    <p:extLst>
      <p:ext uri="{BB962C8B-B14F-4D97-AF65-F5344CB8AC3E}">
        <p14:creationId xmlns:p14="http://schemas.microsoft.com/office/powerpoint/2010/main" val="320114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4F2BF3C-6BA5-53FF-6CCD-E6F22C7A358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400" b="1" kern="1200">
                <a:solidFill>
                  <a:srgbClr val="FFFFFF"/>
                </a:solidFill>
                <a:latin typeface="+mj-lt"/>
                <a:ea typeface="+mj-ea"/>
                <a:cs typeface="+mj-cs"/>
              </a:rPr>
              <a:t>General Structure</a:t>
            </a:r>
            <a:br>
              <a:rPr lang="en-US" sz="3400" b="1" kern="1200">
                <a:solidFill>
                  <a:srgbClr val="FFFFFF"/>
                </a:solidFill>
                <a:latin typeface="+mj-lt"/>
                <a:ea typeface="+mj-ea"/>
                <a:cs typeface="+mj-cs"/>
              </a:rPr>
            </a:br>
            <a:r>
              <a:rPr lang="en-US" sz="3400" b="1" kern="1200">
                <a:solidFill>
                  <a:srgbClr val="FFFFFF"/>
                </a:solidFill>
                <a:latin typeface="+mj-lt"/>
                <a:ea typeface="+mj-ea"/>
                <a:cs typeface="+mj-cs"/>
              </a:rPr>
              <a:t>Our project is divided to two solutions</a:t>
            </a:r>
            <a:endParaRPr lang="en-US" sz="3400" kern="1200">
              <a:solidFill>
                <a:srgbClr val="FFFFFF"/>
              </a:solidFill>
              <a:latin typeface="+mj-lt"/>
              <a:ea typeface="+mj-ea"/>
              <a:cs typeface="+mj-cs"/>
            </a:endParaRPr>
          </a:p>
        </p:txBody>
      </p:sp>
      <p:graphicFrame>
        <p:nvGraphicFramePr>
          <p:cNvPr id="3" name="Table 3">
            <a:extLst>
              <a:ext uri="{FF2B5EF4-FFF2-40B4-BE49-F238E27FC236}">
                <a16:creationId xmlns:a16="http://schemas.microsoft.com/office/drawing/2014/main" id="{CA4DEADD-0879-0112-50A7-9B8B2F814B14}"/>
              </a:ext>
            </a:extLst>
          </p:cNvPr>
          <p:cNvGraphicFramePr>
            <a:graphicFrameLocks noGrp="1"/>
          </p:cNvGraphicFramePr>
          <p:nvPr>
            <p:extLst>
              <p:ext uri="{D42A27DB-BD31-4B8C-83A1-F6EECF244321}">
                <p14:modId xmlns:p14="http://schemas.microsoft.com/office/powerpoint/2010/main" val="1949307912"/>
              </p:ext>
            </p:extLst>
          </p:nvPr>
        </p:nvGraphicFramePr>
        <p:xfrm>
          <a:off x="432225" y="2533247"/>
          <a:ext cx="11327549" cy="3318253"/>
        </p:xfrm>
        <a:graphic>
          <a:graphicData uri="http://schemas.openxmlformats.org/drawingml/2006/table">
            <a:tbl>
              <a:tblPr firstRow="1" bandRow="1">
                <a:solidFill>
                  <a:schemeClr val="bg1"/>
                </a:solidFill>
                <a:tableStyleId>{2D5ABB26-0587-4C30-8999-92F81FD0307C}</a:tableStyleId>
              </a:tblPr>
              <a:tblGrid>
                <a:gridCol w="5616888">
                  <a:extLst>
                    <a:ext uri="{9D8B030D-6E8A-4147-A177-3AD203B41FA5}">
                      <a16:colId xmlns:a16="http://schemas.microsoft.com/office/drawing/2014/main" val="2179457186"/>
                    </a:ext>
                  </a:extLst>
                </a:gridCol>
                <a:gridCol w="5710661">
                  <a:extLst>
                    <a:ext uri="{9D8B030D-6E8A-4147-A177-3AD203B41FA5}">
                      <a16:colId xmlns:a16="http://schemas.microsoft.com/office/drawing/2014/main" val="3531765617"/>
                    </a:ext>
                  </a:extLst>
                </a:gridCol>
              </a:tblGrid>
              <a:tr h="743205">
                <a:tc>
                  <a:txBody>
                    <a:bodyPr/>
                    <a:lstStyle/>
                    <a:p>
                      <a:pPr algn="ctr"/>
                      <a:r>
                        <a:rPr lang="en-US" sz="2400" b="0" kern="1200" cap="none" spc="0">
                          <a:solidFill>
                            <a:schemeClr val="bg1"/>
                          </a:solidFill>
                          <a:latin typeface="Segoe UI Light" panose="020B0502040204020203" pitchFamily="34" charset="0"/>
                          <a:ea typeface="+mn-ea"/>
                          <a:cs typeface="Segoe UI Light" panose="020B0502040204020203" pitchFamily="34" charset="0"/>
                        </a:rPr>
                        <a:t>Server Side</a:t>
                      </a:r>
                      <a:endParaRPr lang="LID4096" sz="2400" b="0" kern="1200" cap="none" spc="0">
                        <a:solidFill>
                          <a:schemeClr val="bg1"/>
                        </a:solidFill>
                        <a:latin typeface="Segoe UI Light" panose="020B0502040204020203" pitchFamily="34" charset="0"/>
                        <a:ea typeface="+mn-ea"/>
                        <a:cs typeface="Segoe UI Light" panose="020B0502040204020203" pitchFamily="34" charset="0"/>
                      </a:endParaRPr>
                    </a:p>
                  </a:txBody>
                  <a:tcPr marL="204120" marR="157015" marT="157015" marB="15701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2400" b="0" kern="1200" cap="none" spc="0">
                          <a:solidFill>
                            <a:schemeClr val="bg1"/>
                          </a:solidFill>
                          <a:latin typeface="Segoe UI Light" panose="020B0502040204020203" pitchFamily="34" charset="0"/>
                          <a:ea typeface="+mn-ea"/>
                          <a:cs typeface="Segoe UI Light" panose="020B0502040204020203" pitchFamily="34" charset="0"/>
                        </a:rPr>
                        <a:t>Client Side</a:t>
                      </a:r>
                      <a:endParaRPr lang="LID4096" sz="2400" b="0" kern="1200" cap="none" spc="0">
                        <a:solidFill>
                          <a:schemeClr val="bg1"/>
                        </a:solidFill>
                        <a:latin typeface="Segoe UI Light" panose="020B0502040204020203" pitchFamily="34" charset="0"/>
                        <a:ea typeface="+mn-ea"/>
                        <a:cs typeface="Segoe UI Light" panose="020B0502040204020203" pitchFamily="34" charset="0"/>
                      </a:endParaRPr>
                    </a:p>
                  </a:txBody>
                  <a:tcPr marL="204120" marR="157015" marT="157015" marB="157015"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081130099"/>
                  </a:ext>
                </a:extLst>
              </a:tr>
              <a:tr h="2575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cap="none" spc="0">
                          <a:solidFill>
                            <a:schemeClr val="tx1"/>
                          </a:solidFill>
                          <a:latin typeface="Segoe UI Light" panose="020B0502040204020203" pitchFamily="34" charset="0"/>
                          <a:ea typeface="+mn-ea"/>
                          <a:cs typeface="Segoe UI Light" panose="020B0502040204020203" pitchFamily="34" charset="0"/>
                        </a:rPr>
                        <a:t>C# with ASP.NET Web API is used for building web applications and services.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cap="none" spc="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cap="none" spc="0">
                          <a:solidFill>
                            <a:schemeClr val="tx1"/>
                          </a:solidFill>
                          <a:latin typeface="Segoe UI Light" panose="020B0502040204020203" pitchFamily="34" charset="0"/>
                          <a:ea typeface="+mn-ea"/>
                          <a:cs typeface="Segoe UI Light" panose="020B0502040204020203" pitchFamily="34" charset="0"/>
                        </a:rPr>
                        <a:t>Allows to connect to a SQL Server database, execute SQL queries or commands with HTTP request.</a:t>
                      </a:r>
                    </a:p>
                  </a:txBody>
                  <a:tcPr marL="204120" marR="157015" marT="157015" marB="157015">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tc>
                  <a:txBody>
                    <a:bodyPr/>
                    <a:lstStyle/>
                    <a:p>
                      <a:pPr algn="l" defTabSz="914400" rtl="0" eaLnBrk="1" latinLnBrk="0" hangingPunct="1"/>
                      <a:br>
                        <a:rPr lang="en-US" sz="2400" kern="1200" cap="none" spc="0">
                          <a:solidFill>
                            <a:schemeClr val="tx1"/>
                          </a:solidFill>
                          <a:latin typeface="Segoe UI Light" panose="020B0502040204020203" pitchFamily="34" charset="0"/>
                          <a:ea typeface="+mn-ea"/>
                          <a:cs typeface="Segoe UI Light" panose="020B0502040204020203" pitchFamily="34" charset="0"/>
                        </a:rPr>
                      </a:br>
                      <a:r>
                        <a:rPr lang="en-US" sz="2400" kern="1200" cap="none" spc="0">
                          <a:solidFill>
                            <a:schemeClr val="tx1"/>
                          </a:solidFill>
                          <a:latin typeface="Segoe UI Light" panose="020B0502040204020203" pitchFamily="34" charset="0"/>
                          <a:ea typeface="+mn-ea"/>
                          <a:cs typeface="Segoe UI Light" panose="020B0502040204020203" pitchFamily="34" charset="0"/>
                        </a:rPr>
                        <a:t>WPF (Windows Presentation Foundation), framework for building desktop applications with user interfaces to use the API functions and display the data.. </a:t>
                      </a:r>
                    </a:p>
                  </a:txBody>
                  <a:tcPr marL="204120" marR="157015" marT="157015" marB="157015">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003518955"/>
                  </a:ext>
                </a:extLst>
              </a:tr>
            </a:tbl>
          </a:graphicData>
        </a:graphic>
      </p:graphicFrame>
    </p:spTree>
    <p:extLst>
      <p:ext uri="{BB962C8B-B14F-4D97-AF65-F5344CB8AC3E}">
        <p14:creationId xmlns:p14="http://schemas.microsoft.com/office/powerpoint/2010/main" val="168240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E515C-BC49-4B3E-0F01-8F9E7F5A3AA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Thanks</a:t>
            </a:r>
          </a:p>
        </p:txBody>
      </p:sp>
      <p:pic>
        <p:nvPicPr>
          <p:cNvPr id="7" name="Graphic 6" descr="Smiling Face with No Fill">
            <a:extLst>
              <a:ext uri="{FF2B5EF4-FFF2-40B4-BE49-F238E27FC236}">
                <a16:creationId xmlns:a16="http://schemas.microsoft.com/office/drawing/2014/main" id="{B2D27E09-F277-5298-3CF1-7CE6F4A12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286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B8B0-D722-2D90-8CF2-721ECB7B8866}"/>
              </a:ext>
            </a:extLst>
          </p:cNvPr>
          <p:cNvSpPr>
            <a:spLocks noGrp="1"/>
          </p:cNvSpPr>
          <p:nvPr>
            <p:ph type="title"/>
          </p:nvPr>
        </p:nvSpPr>
        <p:spPr>
          <a:xfrm>
            <a:off x="640080" y="325369"/>
            <a:ext cx="4368602" cy="1956841"/>
          </a:xfrm>
        </p:spPr>
        <p:txBody>
          <a:bodyPr anchor="b">
            <a:normAutofit/>
          </a:bodyPr>
          <a:lstStyle/>
          <a:p>
            <a:pPr rtl="1"/>
            <a:r>
              <a:rPr lang="en-US" sz="5400">
                <a:latin typeface="Segoe UI Light" panose="020B0502040204020203" pitchFamily="34" charset="0"/>
                <a:ea typeface="+mn-ea"/>
                <a:cs typeface="Segoe UI Light" panose="020B0502040204020203" pitchFamily="34" charset="0"/>
              </a:rPr>
              <a:t>Technology &amp; Frameworks</a:t>
            </a:r>
            <a:endParaRPr lang="LID4096" sz="5400">
              <a:latin typeface="Segoe UI Light" panose="020B0502040204020203" pitchFamily="34" charset="0"/>
              <a:ea typeface="+mn-ea"/>
              <a:cs typeface="Segoe UI Light" panose="020B0502040204020203" pitchFamily="34" charset="0"/>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D3CBC-A337-8221-D0AC-C786CE0BE5C4}"/>
              </a:ext>
            </a:extLst>
          </p:cNvPr>
          <p:cNvSpPr>
            <a:spLocks noGrp="1"/>
          </p:cNvSpPr>
          <p:nvPr>
            <p:ph idx="1"/>
          </p:nvPr>
        </p:nvSpPr>
        <p:spPr>
          <a:xfrm>
            <a:off x="640080" y="2872899"/>
            <a:ext cx="4243589" cy="3320668"/>
          </a:xfrm>
        </p:spPr>
        <p:txBody>
          <a:bodyPr>
            <a:normAutofit/>
          </a:bodyPr>
          <a:lstStyle/>
          <a:p>
            <a:pPr marL="0" indent="0">
              <a:buNone/>
            </a:pPr>
            <a:r>
              <a:rPr lang="en-US" sz="2200">
                <a:latin typeface="Segoe UI Light" panose="020B0502040204020203" pitchFamily="34" charset="0"/>
                <a:cs typeface="Segoe UI Light" panose="020B0502040204020203" pitchFamily="34" charset="0"/>
              </a:rPr>
              <a:t>Using .NET 7.0 with C#.</a:t>
            </a:r>
            <a:br>
              <a:rPr lang="en-US" sz="2200">
                <a:latin typeface="Segoe UI Light" panose="020B0502040204020203" pitchFamily="34" charset="0"/>
                <a:cs typeface="Segoe UI Light" panose="020B0502040204020203" pitchFamily="34" charset="0"/>
              </a:rPr>
            </a:br>
            <a:r>
              <a:rPr lang="en-US" sz="2200">
                <a:latin typeface="Segoe UI Light" panose="020B0502040204020203" pitchFamily="34" charset="0"/>
                <a:cs typeface="Segoe UI Light" panose="020B0502040204020203" pitchFamily="34" charset="0"/>
              </a:rPr>
              <a:t>Entity Framework packages: CORE, TOOLS, SQL SERVER</a:t>
            </a:r>
            <a:endParaRPr lang="en-US" sz="2200"/>
          </a:p>
          <a:p>
            <a:pPr marL="0" indent="0">
              <a:buNone/>
            </a:pPr>
            <a:endParaRPr lang="en-US" sz="2200"/>
          </a:p>
        </p:txBody>
      </p:sp>
      <p:pic>
        <p:nvPicPr>
          <p:cNvPr id="5" name="Picture 4" descr="Electronic circuit board">
            <a:extLst>
              <a:ext uri="{FF2B5EF4-FFF2-40B4-BE49-F238E27FC236}">
                <a16:creationId xmlns:a16="http://schemas.microsoft.com/office/drawing/2014/main" id="{2956AF1A-AB62-3ADC-41A1-30D3B017E222}"/>
              </a:ext>
            </a:extLst>
          </p:cNvPr>
          <p:cNvPicPr>
            <a:picLocks noChangeAspect="1"/>
          </p:cNvPicPr>
          <p:nvPr/>
        </p:nvPicPr>
        <p:blipFill rotWithShape="1">
          <a:blip r:embed="rId2"/>
          <a:srcRect l="32439" r="60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9266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Close-up of a solar panel&#10;&#10;Description automatically generated">
            <a:extLst>
              <a:ext uri="{FF2B5EF4-FFF2-40B4-BE49-F238E27FC236}">
                <a16:creationId xmlns:a16="http://schemas.microsoft.com/office/drawing/2014/main" id="{B88B72C0-4879-888C-57B5-C35AE7FE41C7}"/>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F4F2BF3C-6BA5-53FF-6CCD-E6F22C7A358C}"/>
              </a:ext>
            </a:extLst>
          </p:cNvPr>
          <p:cNvSpPr>
            <a:spLocks noGrp="1"/>
          </p:cNvSpPr>
          <p:nvPr>
            <p:ph type="title"/>
          </p:nvPr>
        </p:nvSpPr>
        <p:spPr>
          <a:xfrm>
            <a:off x="838200" y="365125"/>
            <a:ext cx="10515600" cy="1325563"/>
          </a:xfrm>
        </p:spPr>
        <p:txBody>
          <a:bodyPr>
            <a:normAutofit/>
          </a:bodyPr>
          <a:lstStyle/>
          <a:p>
            <a:pPr rtl="1"/>
            <a:r>
              <a:rPr lang="en-US" b="1">
                <a:latin typeface="Segoe UI Light" panose="020B0502040204020203" pitchFamily="34" charset="0"/>
                <a:ea typeface="+mn-ea"/>
                <a:cs typeface="Segoe UI Light" panose="020B0502040204020203" pitchFamily="34" charset="0"/>
              </a:rPr>
              <a:t>General  Flow</a:t>
            </a:r>
            <a:endParaRPr lang="LID4096">
              <a:latin typeface="Segoe UI Light" panose="020B0502040204020203" pitchFamily="34" charset="0"/>
              <a:cs typeface="Segoe UI Light" panose="020B0502040204020203" pitchFamily="34" charset="0"/>
            </a:endParaRPr>
          </a:p>
        </p:txBody>
      </p:sp>
      <p:graphicFrame>
        <p:nvGraphicFramePr>
          <p:cNvPr id="2" name="Diagram 1">
            <a:extLst>
              <a:ext uri="{FF2B5EF4-FFF2-40B4-BE49-F238E27FC236}">
                <a16:creationId xmlns:a16="http://schemas.microsoft.com/office/drawing/2014/main" id="{8C1FDD03-09E8-F063-2A9C-CC5BA0532366}"/>
              </a:ext>
            </a:extLst>
          </p:cNvPr>
          <p:cNvGraphicFramePr/>
          <p:nvPr>
            <p:extLst>
              <p:ext uri="{D42A27DB-BD31-4B8C-83A1-F6EECF244321}">
                <p14:modId xmlns:p14="http://schemas.microsoft.com/office/powerpoint/2010/main" val="4205310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11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B8B0-D722-2D90-8CF2-721ECB7B886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SCREENS</a:t>
            </a:r>
          </a:p>
        </p:txBody>
      </p:sp>
      <p:pic>
        <p:nvPicPr>
          <p:cNvPr id="10" name="Picture 9">
            <a:extLst>
              <a:ext uri="{FF2B5EF4-FFF2-40B4-BE49-F238E27FC236}">
                <a16:creationId xmlns:a16="http://schemas.microsoft.com/office/drawing/2014/main" id="{CF372061-3F67-9321-66AF-C2C58AF001A4}"/>
              </a:ext>
            </a:extLst>
          </p:cNvPr>
          <p:cNvPicPr>
            <a:picLocks noChangeAspect="1"/>
          </p:cNvPicPr>
          <p:nvPr/>
        </p:nvPicPr>
        <p:blipFill rotWithShape="1">
          <a:blip r:embed="rId2">
            <a:extLst>
              <a:ext uri="{28A0092B-C50C-407E-A947-70E740481C1C}">
                <a14:useLocalDpi xmlns:a14="http://schemas.microsoft.com/office/drawing/2010/main" val="0"/>
              </a:ext>
            </a:extLst>
          </a:blip>
          <a:srcRect t="741" b="741"/>
          <a:stretch/>
        </p:blipFill>
        <p:spPr bwMode="auto">
          <a:xfrm>
            <a:off x="3549678" y="771874"/>
            <a:ext cx="8201378" cy="536301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93731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Register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4" r="32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9561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Main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4" r="41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64320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Search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4" r="14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0816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Movie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5" r="595"/>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209162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17825</TotalTime>
  <Words>481</Words>
  <Application>Microsoft Macintosh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Segoe UI Light</vt:lpstr>
      <vt:lpstr>Söhne</vt:lpstr>
      <vt:lpstr>Office Theme</vt:lpstr>
      <vt:lpstr>Final Project Movie Database Application </vt:lpstr>
      <vt:lpstr>General Structure Our project is divided to two solutions</vt:lpstr>
      <vt:lpstr>Technology &amp; Frameworks</vt:lpstr>
      <vt:lpstr>General  Flow</vt:lpstr>
      <vt:lpstr>SCREENS</vt:lpstr>
      <vt:lpstr>Register Window</vt:lpstr>
      <vt:lpstr>Main Window</vt:lpstr>
      <vt:lpstr>Search Window</vt:lpstr>
      <vt:lpstr>Movie Window</vt:lpstr>
      <vt:lpstr>Star  Window</vt:lpstr>
      <vt:lpstr>User Window</vt:lpstr>
      <vt:lpstr>Actors Window</vt:lpstr>
      <vt:lpstr>Actor MiniWindow</vt:lpstr>
      <vt:lpstr>Company MiniWindow</vt:lpstr>
      <vt:lpstr>Error MiniWindow</vt:lpstr>
      <vt:lpstr>Models</vt:lpstr>
      <vt:lpstr>helper Model</vt:lpstr>
      <vt:lpstr>API Functions</vt:lpstr>
      <vt:lpstr>Whats Next?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מערכת מבחנים</dc:title>
  <dc:creator>Yam Elgabsi</dc:creator>
  <cp:lastModifiedBy>Yam Elgabsi</cp:lastModifiedBy>
  <cp:revision>7</cp:revision>
  <dcterms:created xsi:type="dcterms:W3CDTF">2023-03-15T11:45:28Z</dcterms:created>
  <dcterms:modified xsi:type="dcterms:W3CDTF">2023-05-29T18:49:28Z</dcterms:modified>
</cp:coreProperties>
</file>